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5" r:id="rId2"/>
    <p:sldId id="267" r:id="rId3"/>
    <p:sldId id="278" r:id="rId4"/>
    <p:sldId id="279" r:id="rId5"/>
    <p:sldId id="281" r:id="rId6"/>
    <p:sldId id="280" r:id="rId7"/>
    <p:sldId id="282" r:id="rId8"/>
    <p:sldId id="283" r:id="rId9"/>
    <p:sldId id="276" r:id="rId10"/>
    <p:sldId id="263" r:id="rId11"/>
  </p:sldIdLst>
  <p:sldSz cx="9144000" cy="6858000" type="screen4x3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" userDrawn="1">
          <p15:clr>
            <a:srgbClr val="A4A3A4"/>
          </p15:clr>
        </p15:guide>
        <p15:guide id="2" orient="horz" pos="4106" userDrawn="1">
          <p15:clr>
            <a:srgbClr val="A4A3A4"/>
          </p15:clr>
        </p15:guide>
        <p15:guide id="3" orient="horz" pos="2394" userDrawn="1">
          <p15:clr>
            <a:srgbClr val="A4A3A4"/>
          </p15:clr>
        </p15:guide>
        <p15:guide id="4" orient="horz" pos="901" userDrawn="1">
          <p15:clr>
            <a:srgbClr val="A4A3A4"/>
          </p15:clr>
        </p15:guide>
        <p15:guide id="5" orient="horz" pos="1620" userDrawn="1">
          <p15:clr>
            <a:srgbClr val="A4A3A4"/>
          </p15:clr>
        </p15:guide>
        <p15:guide id="6" orient="horz" pos="3009" userDrawn="1">
          <p15:clr>
            <a:srgbClr val="A4A3A4"/>
          </p15:clr>
        </p15:guide>
        <p15:guide id="7" pos="269" userDrawn="1">
          <p15:clr>
            <a:srgbClr val="A4A3A4"/>
          </p15:clr>
        </p15:guide>
        <p15:guide id="8" pos="3920" userDrawn="1">
          <p15:clr>
            <a:srgbClr val="A4A3A4"/>
          </p15:clr>
        </p15:guide>
        <p15:guide id="9" pos="473" userDrawn="1">
          <p15:clr>
            <a:srgbClr val="A4A3A4"/>
          </p15:clr>
        </p15:guide>
        <p15:guide id="10" pos="1157" userDrawn="1">
          <p15:clr>
            <a:srgbClr val="A4A3A4"/>
          </p15:clr>
        </p15:guide>
        <p15:guide id="11" pos="2761" userDrawn="1">
          <p15:clr>
            <a:srgbClr val="A4A3A4"/>
          </p15:clr>
        </p15:guide>
        <p15:guide id="12" pos="1539" userDrawn="1">
          <p15:clr>
            <a:srgbClr val="A4A3A4"/>
          </p15:clr>
        </p15:guide>
        <p15:guide id="13" pos="401" userDrawn="1">
          <p15:clr>
            <a:srgbClr val="A4A3A4"/>
          </p15:clr>
        </p15:guide>
        <p15:guide id="14" pos="17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4E6FF"/>
    <a:srgbClr val="B3DEF5"/>
    <a:srgbClr val="B3E5FE"/>
    <a:srgbClr val="111166"/>
    <a:srgbClr val="BEEAFF"/>
    <a:srgbClr val="B4E5FF"/>
    <a:srgbClr val="C8DFFF"/>
    <a:srgbClr val="B4D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F71F8C-5DF3-42C5-A108-2589DC6DD3C4}" v="34" dt="2019-11-10T15:40:51.872"/>
  </p1510:revLst>
</p1510:revInfo>
</file>

<file path=ppt/tableStyles.xml><?xml version="1.0" encoding="utf-8"?>
<a:tblStyleLst xmlns:a="http://schemas.openxmlformats.org/drawingml/2006/main" def="{5C22544A-7EE6-4342-B048-85BDC9FD1C3A}">
  <a:tblStyle styleId="{10A1B5D5-9B99-4C35-A422-299274C87663}" styleName="Stijl, gemiddeld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7B26C5-4107-4FEC-AEDC-1716B250A1EF}" styleName="Stijl, lich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Stijl, lich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Stijl, thema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526" y="58"/>
      </p:cViewPr>
      <p:guideLst>
        <p:guide orient="horz" pos="235"/>
        <p:guide orient="horz" pos="4106"/>
        <p:guide orient="horz" pos="2394"/>
        <p:guide orient="horz" pos="901"/>
        <p:guide orient="horz" pos="1620"/>
        <p:guide orient="horz" pos="3009"/>
        <p:guide pos="269"/>
        <p:guide pos="3920"/>
        <p:guide pos="473"/>
        <p:guide pos="1157"/>
        <p:guide pos="2761"/>
        <p:guide pos="1539"/>
        <p:guide pos="401"/>
        <p:guide pos="176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7FDE0C-F52E-4BB5-8B62-5C42CBAEB0D7}" type="doc">
      <dgm:prSet loTypeId="urn:microsoft.com/office/officeart/2011/layout/InterconnectedBlockProcess" loCatId="process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NL"/>
        </a:p>
      </dgm:t>
    </dgm:pt>
    <dgm:pt modelId="{3DF04D9C-3432-465D-9ED0-09F4E7F26945}">
      <dgm:prSet phldrT="[Text]"/>
      <dgm:spPr/>
      <dgm:t>
        <a:bodyPr/>
        <a:lstStyle/>
        <a:p>
          <a:r>
            <a:rPr lang="en-GB"/>
            <a:t>Until week 8</a:t>
          </a:r>
          <a:endParaRPr lang="en-NL"/>
        </a:p>
      </dgm:t>
    </dgm:pt>
    <dgm:pt modelId="{B4531746-8963-485C-85BD-EBC496545B8C}" type="parTrans" cxnId="{14759366-C001-4555-BA2D-C79D7F368713}">
      <dgm:prSet/>
      <dgm:spPr/>
      <dgm:t>
        <a:bodyPr/>
        <a:lstStyle/>
        <a:p>
          <a:endParaRPr lang="en-NL"/>
        </a:p>
      </dgm:t>
    </dgm:pt>
    <dgm:pt modelId="{59D6913C-FAB2-4808-882C-7EE4FCDD78A9}" type="sibTrans" cxnId="{14759366-C001-4555-BA2D-C79D7F368713}">
      <dgm:prSet/>
      <dgm:spPr/>
      <dgm:t>
        <a:bodyPr/>
        <a:lstStyle/>
        <a:p>
          <a:endParaRPr lang="en-NL"/>
        </a:p>
      </dgm:t>
    </dgm:pt>
    <dgm:pt modelId="{5EF637FA-E440-465C-82B2-AAF097FE24E7}">
      <dgm:prSet phldrT="[Text]" custT="1"/>
      <dgm:spPr/>
      <dgm:t>
        <a:bodyPr/>
        <a:lstStyle/>
        <a:p>
          <a:pPr algn="l" rtl="0">
            <a:buFont typeface="Arial" panose="020B0604020202020204" pitchFamily="34" charset="0"/>
            <a:buChar char="•"/>
          </a:pPr>
          <a:r>
            <a:rPr lang="en-GB" sz="1800" dirty="0">
              <a:solidFill>
                <a:schemeClr val="accent6"/>
              </a:solidFill>
            </a:rPr>
            <a:t>Data visualization.</a:t>
          </a:r>
          <a:endParaRPr lang="en-GB" sz="1800" dirty="0">
            <a:solidFill>
              <a:schemeClr val="accent6"/>
            </a:solidFill>
            <a:latin typeface="Calibri"/>
          </a:endParaRPr>
        </a:p>
      </dgm:t>
    </dgm:pt>
    <dgm:pt modelId="{0D588A1E-D49F-48B8-8AA6-8CF4F38025B1}" type="parTrans" cxnId="{DE6EDA74-C4CC-4489-9331-3B1B839305DC}">
      <dgm:prSet/>
      <dgm:spPr/>
      <dgm:t>
        <a:bodyPr/>
        <a:lstStyle/>
        <a:p>
          <a:endParaRPr lang="en-NL"/>
        </a:p>
      </dgm:t>
    </dgm:pt>
    <dgm:pt modelId="{03E25417-8B71-4D85-B1A6-336D795C5042}" type="sibTrans" cxnId="{DE6EDA74-C4CC-4489-9331-3B1B839305DC}">
      <dgm:prSet/>
      <dgm:spPr/>
      <dgm:t>
        <a:bodyPr/>
        <a:lstStyle/>
        <a:p>
          <a:endParaRPr lang="en-NL"/>
        </a:p>
      </dgm:t>
    </dgm:pt>
    <dgm:pt modelId="{4365222E-1FD6-4B43-94BB-816CC43F7CA7}">
      <dgm:prSet phldrT="[Text]"/>
      <dgm:spPr/>
      <dgm:t>
        <a:bodyPr/>
        <a:lstStyle/>
        <a:p>
          <a:r>
            <a:rPr lang="en-GB"/>
            <a:t>Week 8-18</a:t>
          </a:r>
          <a:endParaRPr lang="en-NL"/>
        </a:p>
      </dgm:t>
    </dgm:pt>
    <dgm:pt modelId="{8236B349-C71A-40D1-9B2F-91B97F41CAD8}" type="parTrans" cxnId="{68E9B72F-5958-493B-A1AA-73B7B1080FD0}">
      <dgm:prSet/>
      <dgm:spPr/>
      <dgm:t>
        <a:bodyPr/>
        <a:lstStyle/>
        <a:p>
          <a:endParaRPr lang="en-NL"/>
        </a:p>
      </dgm:t>
    </dgm:pt>
    <dgm:pt modelId="{D1C63FF8-4944-4553-BB84-9666726E2980}" type="sibTrans" cxnId="{68E9B72F-5958-493B-A1AA-73B7B1080FD0}">
      <dgm:prSet/>
      <dgm:spPr/>
      <dgm:t>
        <a:bodyPr/>
        <a:lstStyle/>
        <a:p>
          <a:endParaRPr lang="en-NL"/>
        </a:p>
      </dgm:t>
    </dgm:pt>
    <dgm:pt modelId="{31D69D8E-79D3-410E-9D56-90E78803F5C8}">
      <dgm:prSet phldrT="[Text]" custT="1"/>
      <dgm:spPr/>
      <dgm:t>
        <a:bodyPr/>
        <a:lstStyle/>
        <a:p>
          <a:pPr algn="l"/>
          <a:r>
            <a:rPr lang="en-GB" sz="1800">
              <a:solidFill>
                <a:schemeClr val="accent6"/>
              </a:solidFill>
            </a:rPr>
            <a:t>Research on new techniques to categorize the patient groups.</a:t>
          </a:r>
        </a:p>
        <a:p>
          <a:pPr algn="l"/>
          <a:endParaRPr lang="en-GB" sz="1800">
            <a:solidFill>
              <a:schemeClr val="accent6"/>
            </a:solidFill>
          </a:endParaRPr>
        </a:p>
        <a:p>
          <a:pPr algn="l"/>
          <a:r>
            <a:rPr lang="en-GB" sz="1800">
              <a:solidFill>
                <a:schemeClr val="accent6"/>
              </a:solidFill>
            </a:rPr>
            <a:t>Find out new parameters </a:t>
          </a:r>
        </a:p>
        <a:p>
          <a:pPr algn="l"/>
          <a:endParaRPr lang="en-GB" sz="1800">
            <a:solidFill>
              <a:schemeClr val="accent6"/>
            </a:solidFill>
          </a:endParaRPr>
        </a:p>
        <a:p>
          <a:pPr algn="l"/>
          <a:r>
            <a:rPr lang="en-GB" sz="1800">
              <a:solidFill>
                <a:schemeClr val="accent6"/>
              </a:solidFill>
            </a:rPr>
            <a:t>Write a research paper. </a:t>
          </a:r>
        </a:p>
        <a:p>
          <a:pPr algn="l"/>
          <a:endParaRPr lang="en-GB" sz="1800">
            <a:solidFill>
              <a:schemeClr val="accent6"/>
            </a:solidFill>
          </a:endParaRPr>
        </a:p>
        <a:p>
          <a:pPr algn="l"/>
          <a:endParaRPr lang="en-GB" sz="1800">
            <a:solidFill>
              <a:schemeClr val="accent6"/>
            </a:solidFill>
          </a:endParaRPr>
        </a:p>
        <a:p>
          <a:pPr algn="l"/>
          <a:endParaRPr lang="en-GB" sz="1800">
            <a:solidFill>
              <a:schemeClr val="accent6"/>
            </a:solidFill>
          </a:endParaRPr>
        </a:p>
      </dgm:t>
    </dgm:pt>
    <dgm:pt modelId="{796293EB-961B-4358-8A31-19BF42F57879}" type="parTrans" cxnId="{96404B23-CB32-4111-B185-4A618E342586}">
      <dgm:prSet/>
      <dgm:spPr/>
      <dgm:t>
        <a:bodyPr/>
        <a:lstStyle/>
        <a:p>
          <a:endParaRPr lang="en-NL"/>
        </a:p>
      </dgm:t>
    </dgm:pt>
    <dgm:pt modelId="{08BE0BD2-DEE1-4133-B9BB-4D1EFA84D1FA}" type="sibTrans" cxnId="{96404B23-CB32-4111-B185-4A618E342586}">
      <dgm:prSet/>
      <dgm:spPr/>
      <dgm:t>
        <a:bodyPr/>
        <a:lstStyle/>
        <a:p>
          <a:endParaRPr lang="en-NL"/>
        </a:p>
      </dgm:t>
    </dgm:pt>
    <dgm:pt modelId="{1DCAD03D-BF59-4DD8-BC99-58ADF6E39CAA}">
      <dgm:prSet phldr="0"/>
      <dgm:spPr/>
      <dgm:t>
        <a:bodyPr/>
        <a:lstStyle/>
        <a:p>
          <a:endParaRPr lang="en-NL"/>
        </a:p>
      </dgm:t>
    </dgm:pt>
    <dgm:pt modelId="{682271C3-F6E7-40A2-97CC-1054687F5A7E}" type="parTrans" cxnId="{3BFBD424-E147-4409-93C3-BBA00E406560}">
      <dgm:prSet/>
      <dgm:spPr/>
      <dgm:t>
        <a:bodyPr/>
        <a:lstStyle/>
        <a:p>
          <a:endParaRPr lang="en-NL"/>
        </a:p>
      </dgm:t>
    </dgm:pt>
    <dgm:pt modelId="{6F529407-FC71-460D-AC8F-FD755D908B3B}" type="sibTrans" cxnId="{3BFBD424-E147-4409-93C3-BBA00E406560}">
      <dgm:prSet/>
      <dgm:spPr/>
      <dgm:t>
        <a:bodyPr/>
        <a:lstStyle/>
        <a:p>
          <a:endParaRPr lang="en-NL"/>
        </a:p>
      </dgm:t>
    </dgm:pt>
    <dgm:pt modelId="{95B4F838-5CC2-4724-9743-5D485526A583}">
      <dgm:prSet phldr="0"/>
      <dgm:spPr/>
      <dgm:t>
        <a:bodyPr/>
        <a:lstStyle/>
        <a:p>
          <a:endParaRPr lang="nl-NL"/>
        </a:p>
      </dgm:t>
    </dgm:pt>
    <dgm:pt modelId="{6CB61E62-7F01-43EA-A4B1-4EA41666B215}" type="parTrans" cxnId="{F26CD97F-53CE-423D-B3A2-AC736BB1975A}">
      <dgm:prSet/>
      <dgm:spPr/>
      <dgm:t>
        <a:bodyPr/>
        <a:lstStyle/>
        <a:p>
          <a:endParaRPr lang="en-NL"/>
        </a:p>
      </dgm:t>
    </dgm:pt>
    <dgm:pt modelId="{598FF79D-D8DF-4069-8C11-51E1039D2779}" type="sibTrans" cxnId="{F26CD97F-53CE-423D-B3A2-AC736BB1975A}">
      <dgm:prSet/>
      <dgm:spPr/>
      <dgm:t>
        <a:bodyPr/>
        <a:lstStyle/>
        <a:p>
          <a:endParaRPr lang="en-NL"/>
        </a:p>
      </dgm:t>
    </dgm:pt>
    <dgm:pt modelId="{543407C1-8A8A-42F3-9FDD-2D761C02A823}">
      <dgm:prSet phldr="0"/>
      <dgm:spPr/>
      <dgm:t>
        <a:bodyPr/>
        <a:lstStyle/>
        <a:p>
          <a:endParaRPr lang="nl-NL"/>
        </a:p>
      </dgm:t>
    </dgm:pt>
    <dgm:pt modelId="{5F3CB023-EBC0-45D2-9049-B09DC54D21FA}" type="parTrans" cxnId="{96BBB12F-2F5D-4182-99D7-F1FD01AA753B}">
      <dgm:prSet/>
      <dgm:spPr/>
      <dgm:t>
        <a:bodyPr/>
        <a:lstStyle/>
        <a:p>
          <a:endParaRPr lang="en-NL"/>
        </a:p>
      </dgm:t>
    </dgm:pt>
    <dgm:pt modelId="{9F2322FD-8C35-4FDD-8439-C6D186FF0D89}" type="sibTrans" cxnId="{96BBB12F-2F5D-4182-99D7-F1FD01AA753B}">
      <dgm:prSet/>
      <dgm:spPr/>
      <dgm:t>
        <a:bodyPr/>
        <a:lstStyle/>
        <a:p>
          <a:endParaRPr lang="en-NL"/>
        </a:p>
      </dgm:t>
    </dgm:pt>
    <dgm:pt modelId="{EE41ED70-4D60-4CF2-881C-991FDC1709D1}">
      <dgm:prSet phldr="0"/>
      <dgm:spPr/>
      <dgm:t>
        <a:bodyPr/>
        <a:lstStyle/>
        <a:p>
          <a:endParaRPr lang="nl-NL"/>
        </a:p>
      </dgm:t>
    </dgm:pt>
    <dgm:pt modelId="{EE91219A-526B-4545-8E15-94746D8762B2}" type="parTrans" cxnId="{3571003F-E7A1-45C4-8EED-A7012F6930BB}">
      <dgm:prSet/>
      <dgm:spPr/>
      <dgm:t>
        <a:bodyPr/>
        <a:lstStyle/>
        <a:p>
          <a:endParaRPr lang="en-NL"/>
        </a:p>
      </dgm:t>
    </dgm:pt>
    <dgm:pt modelId="{D02DEB6F-BB74-452D-BB31-9F245D0DDD0C}" type="sibTrans" cxnId="{3571003F-E7A1-45C4-8EED-A7012F6930BB}">
      <dgm:prSet/>
      <dgm:spPr/>
      <dgm:t>
        <a:bodyPr/>
        <a:lstStyle/>
        <a:p>
          <a:endParaRPr lang="en-NL"/>
        </a:p>
      </dgm:t>
    </dgm:pt>
    <dgm:pt modelId="{664CAA35-111E-46DF-9414-1901610CA62D}">
      <dgm:prSet phldr="0"/>
      <dgm:spPr/>
      <dgm:t>
        <a:bodyPr/>
        <a:lstStyle/>
        <a:p>
          <a:endParaRPr lang="nl-NL"/>
        </a:p>
      </dgm:t>
    </dgm:pt>
    <dgm:pt modelId="{A04D5DAE-C6AB-4A9B-A608-7C58CABC862E}" type="parTrans" cxnId="{718CEA4B-65C5-468E-A4D6-91F51E67BB59}">
      <dgm:prSet/>
      <dgm:spPr/>
      <dgm:t>
        <a:bodyPr/>
        <a:lstStyle/>
        <a:p>
          <a:endParaRPr lang="en-NL"/>
        </a:p>
      </dgm:t>
    </dgm:pt>
    <dgm:pt modelId="{A3287F36-E589-43D4-BE1B-7ABFB6B0C100}" type="sibTrans" cxnId="{718CEA4B-65C5-468E-A4D6-91F51E67BB59}">
      <dgm:prSet/>
      <dgm:spPr/>
      <dgm:t>
        <a:bodyPr/>
        <a:lstStyle/>
        <a:p>
          <a:endParaRPr lang="en-NL"/>
        </a:p>
      </dgm:t>
    </dgm:pt>
    <dgm:pt modelId="{D8636EBA-F842-4ECE-B237-F561FBDBB198}">
      <dgm:prSet phldr="0"/>
      <dgm:spPr/>
      <dgm:t>
        <a:bodyPr/>
        <a:lstStyle/>
        <a:p>
          <a:endParaRPr lang="nl-NL"/>
        </a:p>
      </dgm:t>
    </dgm:pt>
    <dgm:pt modelId="{25F0E02C-D63F-4AE1-B126-DE88DFDBA50A}" type="parTrans" cxnId="{CBED10D0-5643-4B3A-81EF-12828D997C97}">
      <dgm:prSet/>
      <dgm:spPr/>
      <dgm:t>
        <a:bodyPr/>
        <a:lstStyle/>
        <a:p>
          <a:endParaRPr lang="en-NL"/>
        </a:p>
      </dgm:t>
    </dgm:pt>
    <dgm:pt modelId="{FDE0484E-1D5F-41E6-8591-530A2596CDF4}" type="sibTrans" cxnId="{CBED10D0-5643-4B3A-81EF-12828D997C97}">
      <dgm:prSet/>
      <dgm:spPr/>
      <dgm:t>
        <a:bodyPr/>
        <a:lstStyle/>
        <a:p>
          <a:endParaRPr lang="en-NL"/>
        </a:p>
      </dgm:t>
    </dgm:pt>
    <dgm:pt modelId="{37F3769F-F65D-4834-BDD4-83F6E2944B72}">
      <dgm:prSet phldr="0"/>
      <dgm:spPr/>
      <dgm:t>
        <a:bodyPr/>
        <a:lstStyle/>
        <a:p>
          <a:pPr algn="l" rtl="0"/>
          <a:r>
            <a:rPr lang="en-GB" sz="1800" dirty="0">
              <a:solidFill>
                <a:schemeClr val="accent6"/>
              </a:solidFill>
            </a:rPr>
            <a:t>Reproducing</a:t>
          </a:r>
          <a:r>
            <a:rPr lang="en-GB" sz="1800" dirty="0">
              <a:solidFill>
                <a:schemeClr val="accent6"/>
              </a:solidFill>
              <a:latin typeface="Calibri"/>
            </a:rPr>
            <a:t>       </a:t>
          </a:r>
          <a:r>
            <a:rPr lang="en-GB" sz="1800" dirty="0">
              <a:solidFill>
                <a:schemeClr val="accent6"/>
              </a:solidFill>
            </a:rPr>
            <a:t> work from last group.</a:t>
          </a:r>
          <a:endParaRPr lang="en-GB" dirty="0">
            <a:latin typeface="Calibri"/>
          </a:endParaRPr>
        </a:p>
      </dgm:t>
    </dgm:pt>
    <dgm:pt modelId="{C8750BD8-75E1-4F1C-BDF9-43C24CC87A29}" type="parTrans" cxnId="{76832CBF-7AA6-4B4C-B8A2-A9CD9E45C4D3}">
      <dgm:prSet/>
      <dgm:spPr/>
      <dgm:t>
        <a:bodyPr/>
        <a:lstStyle/>
        <a:p>
          <a:endParaRPr lang="en-NL"/>
        </a:p>
      </dgm:t>
    </dgm:pt>
    <dgm:pt modelId="{BC1C127E-D8E3-40CF-A0E0-A547DCFE4581}" type="sibTrans" cxnId="{76832CBF-7AA6-4B4C-B8A2-A9CD9E45C4D3}">
      <dgm:prSet/>
      <dgm:spPr/>
      <dgm:t>
        <a:bodyPr/>
        <a:lstStyle/>
        <a:p>
          <a:endParaRPr lang="en-NL"/>
        </a:p>
      </dgm:t>
    </dgm:pt>
    <dgm:pt modelId="{BA4CC6D8-5BA5-40AD-8D59-2348ACB1944B}">
      <dgm:prSet phldr="0"/>
      <dgm:spPr/>
      <dgm:t>
        <a:bodyPr/>
        <a:lstStyle/>
        <a:p>
          <a:endParaRPr lang="nl-NL"/>
        </a:p>
      </dgm:t>
    </dgm:pt>
    <dgm:pt modelId="{25ED2FA1-C2B4-4648-BDE8-B03087B67835}" type="parTrans" cxnId="{1E6FF020-D80F-4AE3-B904-ECE4C1BB5821}">
      <dgm:prSet/>
      <dgm:spPr/>
      <dgm:t>
        <a:bodyPr/>
        <a:lstStyle/>
        <a:p>
          <a:endParaRPr lang="en-NL"/>
        </a:p>
      </dgm:t>
    </dgm:pt>
    <dgm:pt modelId="{2B96E95B-7558-4DA2-83AA-FA3F5910A5E6}" type="sibTrans" cxnId="{1E6FF020-D80F-4AE3-B904-ECE4C1BB5821}">
      <dgm:prSet/>
      <dgm:spPr/>
      <dgm:t>
        <a:bodyPr/>
        <a:lstStyle/>
        <a:p>
          <a:endParaRPr lang="en-NL"/>
        </a:p>
      </dgm:t>
    </dgm:pt>
    <dgm:pt modelId="{F831DE32-EC41-4F38-9A63-E4BCD87CCA44}">
      <dgm:prSet phldr="0"/>
      <dgm:spPr/>
      <dgm:t>
        <a:bodyPr/>
        <a:lstStyle/>
        <a:p>
          <a:pPr algn="l">
            <a:buFont typeface="Wingdings" panose="05000000000000000000" pitchFamily="2" charset="2"/>
            <a:buNone/>
          </a:pPr>
          <a:r>
            <a:rPr lang="en-GB" sz="1800">
              <a:solidFill>
                <a:schemeClr val="accent6"/>
              </a:solidFill>
            </a:rPr>
            <a:t>Develop our skills in machine learning.</a:t>
          </a:r>
          <a:endParaRPr lang="en-GB" sz="1800"/>
        </a:p>
        <a:p>
          <a:pPr algn="l">
            <a:buFont typeface="Wingdings" panose="05000000000000000000" pitchFamily="2" charset="2"/>
            <a:buNone/>
          </a:pPr>
          <a:endParaRPr lang="en-GB" sz="1800">
            <a:solidFill>
              <a:schemeClr val="accent6"/>
            </a:solidFill>
          </a:endParaRPr>
        </a:p>
        <a:p>
          <a:endParaRPr lang="nl-NL"/>
        </a:p>
      </dgm:t>
    </dgm:pt>
    <dgm:pt modelId="{F033E074-3D53-4732-93BF-7C6F82CF28DA}" type="parTrans" cxnId="{E9FC9C08-A666-40D4-8FD7-62ECB51EB4FC}">
      <dgm:prSet/>
      <dgm:spPr/>
      <dgm:t>
        <a:bodyPr/>
        <a:lstStyle/>
        <a:p>
          <a:endParaRPr lang="en-NL"/>
        </a:p>
      </dgm:t>
    </dgm:pt>
    <dgm:pt modelId="{5B22388C-DD8F-40C0-9AE8-E00F9954CB3F}" type="sibTrans" cxnId="{E9FC9C08-A666-40D4-8FD7-62ECB51EB4FC}">
      <dgm:prSet/>
      <dgm:spPr/>
      <dgm:t>
        <a:bodyPr/>
        <a:lstStyle/>
        <a:p>
          <a:endParaRPr lang="en-NL"/>
        </a:p>
      </dgm:t>
    </dgm:pt>
    <dgm:pt modelId="{C768B720-57D7-4612-AA56-99D5C7AD817D}" type="pres">
      <dgm:prSet presAssocID="{F87FDE0C-F52E-4BB5-8B62-5C42CBAEB0D7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</dgm:pt>
    <dgm:pt modelId="{D1B1B3CB-E9A5-4D6A-B868-E9800DDDC1D2}" type="pres">
      <dgm:prSet presAssocID="{4365222E-1FD6-4B43-94BB-816CC43F7CA7}" presName="ChildAccent2" presStyleCnt="0"/>
      <dgm:spPr/>
    </dgm:pt>
    <dgm:pt modelId="{B9884E25-51E3-4B45-80B0-CE3223ACCB8A}" type="pres">
      <dgm:prSet presAssocID="{4365222E-1FD6-4B43-94BB-816CC43F7CA7}" presName="ChildAccent" presStyleLbl="alignImgPlace1" presStyleIdx="0" presStyleCnt="2"/>
      <dgm:spPr/>
    </dgm:pt>
    <dgm:pt modelId="{1C33F71E-A3DF-4D8C-8ED5-730BFF051593}" type="pres">
      <dgm:prSet presAssocID="{4365222E-1FD6-4B43-94BB-816CC43F7CA7}" presName="Child2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D26A818-1800-4489-92D0-F43CDA6088FF}" type="pres">
      <dgm:prSet presAssocID="{4365222E-1FD6-4B43-94BB-816CC43F7CA7}" presName="Parent2" presStyleLbl="node1" presStyleIdx="0" presStyleCnt="2">
        <dgm:presLayoutVars>
          <dgm:chMax val="2"/>
          <dgm:chPref val="1"/>
          <dgm:bulletEnabled val="1"/>
        </dgm:presLayoutVars>
      </dgm:prSet>
      <dgm:spPr/>
    </dgm:pt>
    <dgm:pt modelId="{420D1567-F33B-44DA-89CA-57858178D4F1}" type="pres">
      <dgm:prSet presAssocID="{3DF04D9C-3432-465D-9ED0-09F4E7F26945}" presName="ChildAccent1" presStyleCnt="0"/>
      <dgm:spPr/>
    </dgm:pt>
    <dgm:pt modelId="{0DFC70DF-BEB0-49DA-8C4D-DA87438C3171}" type="pres">
      <dgm:prSet presAssocID="{3DF04D9C-3432-465D-9ED0-09F4E7F26945}" presName="ChildAccent" presStyleLbl="alignImgPlace1" presStyleIdx="1" presStyleCnt="2"/>
      <dgm:spPr/>
    </dgm:pt>
    <dgm:pt modelId="{437E8651-B87D-4E91-8FA3-719E88EB29C8}" type="pres">
      <dgm:prSet presAssocID="{3DF04D9C-3432-465D-9ED0-09F4E7F26945}" presName="Child1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252CBD1-399E-487E-99D6-C16A2773E720}" type="pres">
      <dgm:prSet presAssocID="{3DF04D9C-3432-465D-9ED0-09F4E7F26945}" presName="Parent1" presStyleLbl="node1" presStyleIdx="1" presStyleCnt="2">
        <dgm:presLayoutVars>
          <dgm:chMax val="2"/>
          <dgm:chPref val="1"/>
          <dgm:bulletEnabled val="1"/>
        </dgm:presLayoutVars>
      </dgm:prSet>
      <dgm:spPr/>
    </dgm:pt>
  </dgm:ptLst>
  <dgm:cxnLst>
    <dgm:cxn modelId="{1AAC1008-DC08-4AE3-A890-1EE9976FA828}" type="presOf" srcId="{5EF637FA-E440-465C-82B2-AAF097FE24E7}" destId="{437E8651-B87D-4E91-8FA3-719E88EB29C8}" srcOrd="1" destOrd="0" presId="urn:microsoft.com/office/officeart/2011/layout/InterconnectedBlockProcess"/>
    <dgm:cxn modelId="{E9FC9C08-A666-40D4-8FD7-62ECB51EB4FC}" srcId="{3DF04D9C-3432-465D-9ED0-09F4E7F26945}" destId="{F831DE32-EC41-4F38-9A63-E4BCD87CCA44}" srcOrd="2" destOrd="0" parTransId="{F033E074-3D53-4732-93BF-7C6F82CF28DA}" sibTransId="{5B22388C-DD8F-40C0-9AE8-E00F9954CB3F}"/>
    <dgm:cxn modelId="{74736E16-5C9D-4CB9-8F80-5450A2C3EA90}" type="presOf" srcId="{5EF637FA-E440-465C-82B2-AAF097FE24E7}" destId="{0DFC70DF-BEB0-49DA-8C4D-DA87438C3171}" srcOrd="0" destOrd="0" presId="urn:microsoft.com/office/officeart/2011/layout/InterconnectedBlockProcess"/>
    <dgm:cxn modelId="{1E6FF020-D80F-4AE3-B904-ECE4C1BB5821}" srcId="{3DF04D9C-3432-465D-9ED0-09F4E7F26945}" destId="{BA4CC6D8-5BA5-40AD-8D59-2348ACB1944B}" srcOrd="3" destOrd="0" parTransId="{25ED2FA1-C2B4-4648-BDE8-B03087B67835}" sibTransId="{2B96E95B-7558-4DA2-83AA-FA3F5910A5E6}"/>
    <dgm:cxn modelId="{96404B23-CB32-4111-B185-4A618E342586}" srcId="{4365222E-1FD6-4B43-94BB-816CC43F7CA7}" destId="{31D69D8E-79D3-410E-9D56-90E78803F5C8}" srcOrd="0" destOrd="0" parTransId="{796293EB-961B-4358-8A31-19BF42F57879}" sibTransId="{08BE0BD2-DEE1-4133-B9BB-4D1EFA84D1FA}"/>
    <dgm:cxn modelId="{3BFBD424-E147-4409-93C3-BBA00E406560}" srcId="{3DF04D9C-3432-465D-9ED0-09F4E7F26945}" destId="{1DCAD03D-BF59-4DD8-BC99-58ADF6E39CAA}" srcOrd="8" destOrd="0" parTransId="{682271C3-F6E7-40A2-97CC-1054687F5A7E}" sibTransId="{6F529407-FC71-460D-AC8F-FD755D908B3B}"/>
    <dgm:cxn modelId="{96BBB12F-2F5D-4182-99D7-F1FD01AA753B}" srcId="{3DF04D9C-3432-465D-9ED0-09F4E7F26945}" destId="{543407C1-8A8A-42F3-9FDD-2D761C02A823}" srcOrd="6" destOrd="0" parTransId="{5F3CB023-EBC0-45D2-9049-B09DC54D21FA}" sibTransId="{9F2322FD-8C35-4FDD-8439-C6D186FF0D89}"/>
    <dgm:cxn modelId="{68E9B72F-5958-493B-A1AA-73B7B1080FD0}" srcId="{F87FDE0C-F52E-4BB5-8B62-5C42CBAEB0D7}" destId="{4365222E-1FD6-4B43-94BB-816CC43F7CA7}" srcOrd="1" destOrd="0" parTransId="{8236B349-C71A-40D1-9B2F-91B97F41CAD8}" sibTransId="{D1C63FF8-4944-4553-BB84-9666726E2980}"/>
    <dgm:cxn modelId="{3571003F-E7A1-45C4-8EED-A7012F6930BB}" srcId="{3DF04D9C-3432-465D-9ED0-09F4E7F26945}" destId="{EE41ED70-4D60-4CF2-881C-991FDC1709D1}" srcOrd="7" destOrd="0" parTransId="{EE91219A-526B-4545-8E15-94746D8762B2}" sibTransId="{D02DEB6F-BB74-452D-BB31-9F245D0DDD0C}"/>
    <dgm:cxn modelId="{8A670160-4ECC-4F23-9CBB-7E9F216D0415}" type="presOf" srcId="{95B4F838-5CC2-4724-9743-5D485526A583}" destId="{437E8651-B87D-4E91-8FA3-719E88EB29C8}" srcOrd="1" destOrd="9" presId="urn:microsoft.com/office/officeart/2011/layout/InterconnectedBlockProcess"/>
    <dgm:cxn modelId="{71AA8143-5B33-4A6D-843F-E527ABADFFFE}" type="presOf" srcId="{F831DE32-EC41-4F38-9A63-E4BCD87CCA44}" destId="{0DFC70DF-BEB0-49DA-8C4D-DA87438C3171}" srcOrd="0" destOrd="2" presId="urn:microsoft.com/office/officeart/2011/layout/InterconnectedBlockProcess"/>
    <dgm:cxn modelId="{78C82866-1EB4-4A95-8FB0-B57B7DA01BF6}" type="presOf" srcId="{D8636EBA-F842-4ECE-B237-F561FBDBB198}" destId="{437E8651-B87D-4E91-8FA3-719E88EB29C8}" srcOrd="1" destOrd="4" presId="urn:microsoft.com/office/officeart/2011/layout/InterconnectedBlockProcess"/>
    <dgm:cxn modelId="{14759366-C001-4555-BA2D-C79D7F368713}" srcId="{F87FDE0C-F52E-4BB5-8B62-5C42CBAEB0D7}" destId="{3DF04D9C-3432-465D-9ED0-09F4E7F26945}" srcOrd="0" destOrd="0" parTransId="{B4531746-8963-485C-85BD-EBC496545B8C}" sibTransId="{59D6913C-FAB2-4808-882C-7EE4FCDD78A9}"/>
    <dgm:cxn modelId="{31067B68-A801-448C-8F62-678F386FF460}" type="presOf" srcId="{543407C1-8A8A-42F3-9FDD-2D761C02A823}" destId="{0DFC70DF-BEB0-49DA-8C4D-DA87438C3171}" srcOrd="0" destOrd="6" presId="urn:microsoft.com/office/officeart/2011/layout/InterconnectedBlockProcess"/>
    <dgm:cxn modelId="{0D64216B-24B4-451F-9DD0-812E11968EEF}" type="presOf" srcId="{EE41ED70-4D60-4CF2-881C-991FDC1709D1}" destId="{437E8651-B87D-4E91-8FA3-719E88EB29C8}" srcOrd="1" destOrd="7" presId="urn:microsoft.com/office/officeart/2011/layout/InterconnectedBlockProcess"/>
    <dgm:cxn modelId="{718CEA4B-65C5-468E-A4D6-91F51E67BB59}" srcId="{3DF04D9C-3432-465D-9ED0-09F4E7F26945}" destId="{664CAA35-111E-46DF-9414-1901610CA62D}" srcOrd="5" destOrd="0" parTransId="{A04D5DAE-C6AB-4A9B-A608-7C58CABC862E}" sibTransId="{A3287F36-E589-43D4-BE1B-7ABFB6B0C100}"/>
    <dgm:cxn modelId="{ABFD8771-05C7-4F61-B398-A99E527E7DDD}" type="presOf" srcId="{31D69D8E-79D3-410E-9D56-90E78803F5C8}" destId="{1C33F71E-A3DF-4D8C-8ED5-730BFF051593}" srcOrd="1" destOrd="0" presId="urn:microsoft.com/office/officeart/2011/layout/InterconnectedBlockProcess"/>
    <dgm:cxn modelId="{DE6EDA74-C4CC-4489-9331-3B1B839305DC}" srcId="{3DF04D9C-3432-465D-9ED0-09F4E7F26945}" destId="{5EF637FA-E440-465C-82B2-AAF097FE24E7}" srcOrd="0" destOrd="0" parTransId="{0D588A1E-D49F-48B8-8AA6-8CF4F38025B1}" sibTransId="{03E25417-8B71-4D85-B1A6-336D795C5042}"/>
    <dgm:cxn modelId="{89631676-39AC-4E0E-BA5B-51350103ECBF}" type="presOf" srcId="{37F3769F-F65D-4834-BDD4-83F6E2944B72}" destId="{0DFC70DF-BEB0-49DA-8C4D-DA87438C3171}" srcOrd="0" destOrd="1" presId="urn:microsoft.com/office/officeart/2011/layout/InterconnectedBlockProcess"/>
    <dgm:cxn modelId="{3624D357-BFF6-46FD-9BF7-A1A43FEE1DFE}" type="presOf" srcId="{31D69D8E-79D3-410E-9D56-90E78803F5C8}" destId="{B9884E25-51E3-4B45-80B0-CE3223ACCB8A}" srcOrd="0" destOrd="0" presId="urn:microsoft.com/office/officeart/2011/layout/InterconnectedBlockProcess"/>
    <dgm:cxn modelId="{CCC81E5A-0AB6-4599-BF40-DF3499DE24AB}" type="presOf" srcId="{F87FDE0C-F52E-4BB5-8B62-5C42CBAEB0D7}" destId="{C768B720-57D7-4612-AA56-99D5C7AD817D}" srcOrd="0" destOrd="0" presId="urn:microsoft.com/office/officeart/2011/layout/InterconnectedBlockProcess"/>
    <dgm:cxn modelId="{F26CD97F-53CE-423D-B3A2-AC736BB1975A}" srcId="{3DF04D9C-3432-465D-9ED0-09F4E7F26945}" destId="{95B4F838-5CC2-4724-9743-5D485526A583}" srcOrd="9" destOrd="0" parTransId="{6CB61E62-7F01-43EA-A4B1-4EA41666B215}" sibTransId="{598FF79D-D8DF-4069-8C11-51E1039D2779}"/>
    <dgm:cxn modelId="{F597BF82-AA20-449E-82C3-4A79B4608E01}" type="presOf" srcId="{F831DE32-EC41-4F38-9A63-E4BCD87CCA44}" destId="{437E8651-B87D-4E91-8FA3-719E88EB29C8}" srcOrd="1" destOrd="2" presId="urn:microsoft.com/office/officeart/2011/layout/InterconnectedBlockProcess"/>
    <dgm:cxn modelId="{0DEE8D92-D1E0-4FC6-AB55-D51C645B96BB}" type="presOf" srcId="{1DCAD03D-BF59-4DD8-BC99-58ADF6E39CAA}" destId="{0DFC70DF-BEB0-49DA-8C4D-DA87438C3171}" srcOrd="0" destOrd="8" presId="urn:microsoft.com/office/officeart/2011/layout/InterconnectedBlockProcess"/>
    <dgm:cxn modelId="{A2B12C9A-2B6B-426D-B275-7F8DAF8FF0AF}" type="presOf" srcId="{664CAA35-111E-46DF-9414-1901610CA62D}" destId="{437E8651-B87D-4E91-8FA3-719E88EB29C8}" srcOrd="1" destOrd="5" presId="urn:microsoft.com/office/officeart/2011/layout/InterconnectedBlockProcess"/>
    <dgm:cxn modelId="{2E3EEDA0-EE7A-4ED2-B200-973B151C61E0}" type="presOf" srcId="{4365222E-1FD6-4B43-94BB-816CC43F7CA7}" destId="{5D26A818-1800-4489-92D0-F43CDA6088FF}" srcOrd="0" destOrd="0" presId="urn:microsoft.com/office/officeart/2011/layout/InterconnectedBlockProcess"/>
    <dgm:cxn modelId="{74547DA7-8510-43D8-B225-FC6BF1BBDE75}" type="presOf" srcId="{1DCAD03D-BF59-4DD8-BC99-58ADF6E39CAA}" destId="{437E8651-B87D-4E91-8FA3-719E88EB29C8}" srcOrd="1" destOrd="8" presId="urn:microsoft.com/office/officeart/2011/layout/InterconnectedBlockProcess"/>
    <dgm:cxn modelId="{4BCF5CB6-0AEB-4771-B070-814DF7543CFC}" type="presOf" srcId="{D8636EBA-F842-4ECE-B237-F561FBDBB198}" destId="{0DFC70DF-BEB0-49DA-8C4D-DA87438C3171}" srcOrd="0" destOrd="4" presId="urn:microsoft.com/office/officeart/2011/layout/InterconnectedBlockProcess"/>
    <dgm:cxn modelId="{CA1D1ABB-C64C-44EF-9229-81D7A6F9A1E8}" type="presOf" srcId="{3DF04D9C-3432-465D-9ED0-09F4E7F26945}" destId="{1252CBD1-399E-487E-99D6-C16A2773E720}" srcOrd="0" destOrd="0" presId="urn:microsoft.com/office/officeart/2011/layout/InterconnectedBlockProcess"/>
    <dgm:cxn modelId="{76832CBF-7AA6-4B4C-B8A2-A9CD9E45C4D3}" srcId="{3DF04D9C-3432-465D-9ED0-09F4E7F26945}" destId="{37F3769F-F65D-4834-BDD4-83F6E2944B72}" srcOrd="1" destOrd="0" parTransId="{C8750BD8-75E1-4F1C-BDF9-43C24CC87A29}" sibTransId="{BC1C127E-D8E3-40CF-A0E0-A547DCFE4581}"/>
    <dgm:cxn modelId="{14EC11C1-3D71-443B-A427-634FB0361071}" type="presOf" srcId="{EE41ED70-4D60-4CF2-881C-991FDC1709D1}" destId="{0DFC70DF-BEB0-49DA-8C4D-DA87438C3171}" srcOrd="0" destOrd="7" presId="urn:microsoft.com/office/officeart/2011/layout/InterconnectedBlockProcess"/>
    <dgm:cxn modelId="{11C698C3-AABD-49B3-AB68-59C70B344A4D}" type="presOf" srcId="{543407C1-8A8A-42F3-9FDD-2D761C02A823}" destId="{437E8651-B87D-4E91-8FA3-719E88EB29C8}" srcOrd="1" destOrd="6" presId="urn:microsoft.com/office/officeart/2011/layout/InterconnectedBlockProcess"/>
    <dgm:cxn modelId="{5064D9C6-E48D-49E0-A550-BC876138178A}" type="presOf" srcId="{BA4CC6D8-5BA5-40AD-8D59-2348ACB1944B}" destId="{437E8651-B87D-4E91-8FA3-719E88EB29C8}" srcOrd="1" destOrd="3" presId="urn:microsoft.com/office/officeart/2011/layout/InterconnectedBlockProcess"/>
    <dgm:cxn modelId="{CBED10D0-5643-4B3A-81EF-12828D997C97}" srcId="{3DF04D9C-3432-465D-9ED0-09F4E7F26945}" destId="{D8636EBA-F842-4ECE-B237-F561FBDBB198}" srcOrd="4" destOrd="0" parTransId="{25F0E02C-D63F-4AE1-B126-DE88DFDBA50A}" sibTransId="{FDE0484E-1D5F-41E6-8591-530A2596CDF4}"/>
    <dgm:cxn modelId="{114BBEDC-0AD7-4286-BCAC-A70FE32CE857}" type="presOf" srcId="{37F3769F-F65D-4834-BDD4-83F6E2944B72}" destId="{437E8651-B87D-4E91-8FA3-719E88EB29C8}" srcOrd="1" destOrd="1" presId="urn:microsoft.com/office/officeart/2011/layout/InterconnectedBlockProcess"/>
    <dgm:cxn modelId="{9CB5C3F3-16D9-49AD-9EE5-14D26321EA07}" type="presOf" srcId="{664CAA35-111E-46DF-9414-1901610CA62D}" destId="{0DFC70DF-BEB0-49DA-8C4D-DA87438C3171}" srcOrd="0" destOrd="5" presId="urn:microsoft.com/office/officeart/2011/layout/InterconnectedBlockProcess"/>
    <dgm:cxn modelId="{C780E7F4-8ECA-4BE0-BFF2-C7357F75F8D4}" type="presOf" srcId="{95B4F838-5CC2-4724-9743-5D485526A583}" destId="{0DFC70DF-BEB0-49DA-8C4D-DA87438C3171}" srcOrd="0" destOrd="9" presId="urn:microsoft.com/office/officeart/2011/layout/InterconnectedBlockProcess"/>
    <dgm:cxn modelId="{82BC82F7-A9CA-4BB7-9A3B-B4F878F50A5B}" type="presOf" srcId="{BA4CC6D8-5BA5-40AD-8D59-2348ACB1944B}" destId="{0DFC70DF-BEB0-49DA-8C4D-DA87438C3171}" srcOrd="0" destOrd="3" presId="urn:microsoft.com/office/officeart/2011/layout/InterconnectedBlockProcess"/>
    <dgm:cxn modelId="{AB6A19BC-7D92-4E32-A0DD-B7B553B2AB7A}" type="presParOf" srcId="{C768B720-57D7-4612-AA56-99D5C7AD817D}" destId="{D1B1B3CB-E9A5-4D6A-B868-E9800DDDC1D2}" srcOrd="0" destOrd="0" presId="urn:microsoft.com/office/officeart/2011/layout/InterconnectedBlockProcess"/>
    <dgm:cxn modelId="{C1DE9D62-8FBE-4CC1-AFE9-B394BF25868D}" type="presParOf" srcId="{D1B1B3CB-E9A5-4D6A-B868-E9800DDDC1D2}" destId="{B9884E25-51E3-4B45-80B0-CE3223ACCB8A}" srcOrd="0" destOrd="0" presId="urn:microsoft.com/office/officeart/2011/layout/InterconnectedBlockProcess"/>
    <dgm:cxn modelId="{5CA3E6A6-EF18-48CF-B7F7-DCAC095C618E}" type="presParOf" srcId="{C768B720-57D7-4612-AA56-99D5C7AD817D}" destId="{1C33F71E-A3DF-4D8C-8ED5-730BFF051593}" srcOrd="1" destOrd="0" presId="urn:microsoft.com/office/officeart/2011/layout/InterconnectedBlockProcess"/>
    <dgm:cxn modelId="{CFC5666C-FD59-44DE-816C-4C71B762B97C}" type="presParOf" srcId="{C768B720-57D7-4612-AA56-99D5C7AD817D}" destId="{5D26A818-1800-4489-92D0-F43CDA6088FF}" srcOrd="2" destOrd="0" presId="urn:microsoft.com/office/officeart/2011/layout/InterconnectedBlockProcess"/>
    <dgm:cxn modelId="{0C9F98D8-D75A-450E-88F4-803BD0DCFD19}" type="presParOf" srcId="{C768B720-57D7-4612-AA56-99D5C7AD817D}" destId="{420D1567-F33B-44DA-89CA-57858178D4F1}" srcOrd="3" destOrd="0" presId="urn:microsoft.com/office/officeart/2011/layout/InterconnectedBlockProcess"/>
    <dgm:cxn modelId="{680F4A0E-80C0-4E6B-BA0A-7A62ADC10CC2}" type="presParOf" srcId="{420D1567-F33B-44DA-89CA-57858178D4F1}" destId="{0DFC70DF-BEB0-49DA-8C4D-DA87438C3171}" srcOrd="0" destOrd="0" presId="urn:microsoft.com/office/officeart/2011/layout/InterconnectedBlockProcess"/>
    <dgm:cxn modelId="{5FE7B2C3-0998-4D97-88F3-07C13F56F6AA}" type="presParOf" srcId="{C768B720-57D7-4612-AA56-99D5C7AD817D}" destId="{437E8651-B87D-4E91-8FA3-719E88EB29C8}" srcOrd="4" destOrd="0" presId="urn:microsoft.com/office/officeart/2011/layout/InterconnectedBlockProcess"/>
    <dgm:cxn modelId="{F4556336-98FC-4A7F-98C7-9AE3205B9709}" type="presParOf" srcId="{C768B720-57D7-4612-AA56-99D5C7AD817D}" destId="{1252CBD1-399E-487E-99D6-C16A2773E720}" srcOrd="5" destOrd="0" presId="urn:microsoft.com/office/officeart/2011/layout/InterconnectedBlock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884E25-51E3-4B45-80B0-CE3223ACCB8A}">
      <dsp:nvSpPr>
        <dsp:cNvPr id="0" name=""/>
        <dsp:cNvSpPr/>
      </dsp:nvSpPr>
      <dsp:spPr>
        <a:xfrm>
          <a:off x="3692127" y="791907"/>
          <a:ext cx="1995479" cy="4117624"/>
        </a:xfrm>
        <a:prstGeom prst="wedgeRectCallout">
          <a:avLst>
            <a:gd name="adj1" fmla="val 0"/>
            <a:gd name="adj2" fmla="val 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accent6"/>
              </a:solidFill>
            </a:rPr>
            <a:t>Research on new techniques to categorize the patient groups.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>
            <a:solidFill>
              <a:schemeClr val="accent6"/>
            </a:solidFill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accent6"/>
              </a:solidFill>
            </a:rPr>
            <a:t>Find out new parameters 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>
            <a:solidFill>
              <a:schemeClr val="accent6"/>
            </a:solidFill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accent6"/>
              </a:solidFill>
            </a:rPr>
            <a:t>Write a research paper. 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>
            <a:solidFill>
              <a:schemeClr val="accent6"/>
            </a:solidFill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>
            <a:solidFill>
              <a:schemeClr val="accent6"/>
            </a:solidFill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>
            <a:solidFill>
              <a:schemeClr val="accent6"/>
            </a:solidFill>
          </a:endParaRPr>
        </a:p>
      </dsp:txBody>
      <dsp:txXfrm>
        <a:off x="3945553" y="791907"/>
        <a:ext cx="1742053" cy="4117624"/>
      </dsp:txXfrm>
    </dsp:sp>
    <dsp:sp modelId="{5D26A818-1800-4489-92D0-F43CDA6088FF}">
      <dsp:nvSpPr>
        <dsp:cNvPr id="0" name=""/>
        <dsp:cNvSpPr/>
      </dsp:nvSpPr>
      <dsp:spPr>
        <a:xfrm>
          <a:off x="3692127" y="0"/>
          <a:ext cx="1995479" cy="79190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88900" rIns="88900" bIns="8890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Week 8-18</a:t>
          </a:r>
          <a:endParaRPr lang="en-NL" sz="2800" kern="1200"/>
        </a:p>
      </dsp:txBody>
      <dsp:txXfrm>
        <a:off x="3692127" y="0"/>
        <a:ext cx="1995479" cy="791907"/>
      </dsp:txXfrm>
    </dsp:sp>
    <dsp:sp modelId="{0DFC70DF-BEB0-49DA-8C4D-DA87438C3171}">
      <dsp:nvSpPr>
        <dsp:cNvPr id="0" name=""/>
        <dsp:cNvSpPr/>
      </dsp:nvSpPr>
      <dsp:spPr>
        <a:xfrm>
          <a:off x="1696648" y="791907"/>
          <a:ext cx="1995479" cy="3800959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1800" kern="1200" dirty="0">
              <a:solidFill>
                <a:schemeClr val="accent6"/>
              </a:solidFill>
            </a:rPr>
            <a:t>Data visualization.</a:t>
          </a:r>
          <a:endParaRPr lang="en-GB" sz="1800" kern="1200" dirty="0">
            <a:solidFill>
              <a:schemeClr val="accent6"/>
            </a:solidFill>
            <a:latin typeface="Calibri"/>
          </a:endParaRPr>
        </a:p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accent6"/>
              </a:solidFill>
            </a:rPr>
            <a:t>Reproducing</a:t>
          </a:r>
          <a:r>
            <a:rPr lang="en-GB" sz="1800" kern="1200" dirty="0">
              <a:solidFill>
                <a:schemeClr val="accent6"/>
              </a:solidFill>
              <a:latin typeface="Calibri"/>
            </a:rPr>
            <a:t>       </a:t>
          </a:r>
          <a:r>
            <a:rPr lang="en-GB" sz="1800" kern="1200" dirty="0">
              <a:solidFill>
                <a:schemeClr val="accent6"/>
              </a:solidFill>
            </a:rPr>
            <a:t> work from last group.</a:t>
          </a:r>
          <a:endParaRPr lang="en-GB" kern="1200" dirty="0">
            <a:latin typeface="Calibri"/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GB" sz="1800" kern="1200">
              <a:solidFill>
                <a:schemeClr val="accent6"/>
              </a:solidFill>
            </a:rPr>
            <a:t>Develop our skills in machine learning.</a:t>
          </a:r>
          <a:endParaRPr lang="en-GB" sz="1800" kern="120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endParaRPr lang="en-GB" sz="1800" kern="1200">
            <a:solidFill>
              <a:schemeClr val="accent6"/>
            </a:solidFill>
          </a:endParaRPr>
        </a:p>
        <a:p>
          <a:pPr marL="0" lvl="0" indent="0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kern="1200"/>
        </a:p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3600" kern="1200"/>
        </a:p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3600" kern="1200"/>
        </a:p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3600" kern="1200"/>
        </a:p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3600" kern="1200"/>
        </a:p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3600" kern="1200"/>
        </a:p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NL" sz="3600" kern="1200"/>
        </a:p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nl-NL" sz="3600" kern="1200"/>
        </a:p>
      </dsp:txBody>
      <dsp:txXfrm>
        <a:off x="1950074" y="791907"/>
        <a:ext cx="1742053" cy="3800959"/>
      </dsp:txXfrm>
    </dsp:sp>
    <dsp:sp modelId="{1252CBD1-399E-487E-99D6-C16A2773E720}">
      <dsp:nvSpPr>
        <dsp:cNvPr id="0" name=""/>
        <dsp:cNvSpPr/>
      </dsp:nvSpPr>
      <dsp:spPr>
        <a:xfrm>
          <a:off x="1696648" y="158577"/>
          <a:ext cx="1995479" cy="63332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88900" rIns="88900" bIns="8890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Until week 8</a:t>
          </a:r>
          <a:endParaRPr lang="en-NL" sz="2800" kern="1200"/>
        </a:p>
      </dsp:txBody>
      <dsp:txXfrm>
        <a:off x="1696648" y="158577"/>
        <a:ext cx="1995479" cy="6333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Interconnected Block Process"/>
  <dgm:desc val="Use to show sequential steps in a process. Works best with small amounts of Level 1 text and medium amounts of Level 2 text.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B969B603-58FD-4382-89EB-D8F51F75006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23875" y="166688"/>
            <a:ext cx="2492375" cy="6651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5BBAD83C-B762-4EE9-99CC-C13C7A8DA7E4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8250" y="166688"/>
            <a:ext cx="2492375" cy="6651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9156" name="Rectangle 4">
            <a:extLst>
              <a:ext uri="{FF2B5EF4-FFF2-40B4-BE49-F238E27FC236}">
                <a16:creationId xmlns:a16="http://schemas.microsoft.com/office/drawing/2014/main" id="{F027C3FC-741C-4689-972D-6E4A91B5717F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523875" y="909955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9157" name="Rectangle 5">
            <a:extLst>
              <a:ext uri="{FF2B5EF4-FFF2-40B4-BE49-F238E27FC236}">
                <a16:creationId xmlns:a16="http://schemas.microsoft.com/office/drawing/2014/main" id="{71236F32-F01A-4098-998B-3B62140F99B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8250" y="909955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95935D8E-2DBB-4A2F-AF18-92535C4EFAEF}" type="slidenum">
              <a:rPr lang="en-GB" altLang="en-NL"/>
              <a:pPr>
                <a:defRPr/>
              </a:pPr>
              <a:t>‹nr.›</a:t>
            </a:fld>
            <a:endParaRPr lang="en-GB" altLang="en-NL" sz="1200">
              <a:latin typeface="Times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gif>
</file>

<file path=ppt/media/image13.gif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91B3F01D-F312-4748-93AC-07E5C8B1922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23875" y="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7F5F5184-D3DC-4885-A47F-CFF3AD94856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712A7A78-449F-416F-8199-10F17CA84971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>
            <a:extLst>
              <a:ext uri="{FF2B5EF4-FFF2-40B4-BE49-F238E27FC236}">
                <a16:creationId xmlns:a16="http://schemas.microsoft.com/office/drawing/2014/main" id="{B8DBF39B-8494-42C7-9163-99539393C60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4875"/>
            <a:ext cx="4984750" cy="44672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9222" name="Rectangle 6">
            <a:extLst>
              <a:ext uri="{FF2B5EF4-FFF2-40B4-BE49-F238E27FC236}">
                <a16:creationId xmlns:a16="http://schemas.microsoft.com/office/drawing/2014/main" id="{D63399AD-951F-4E66-956D-4C3B45D0B43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523875" y="925830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223" name="Rectangle 7">
            <a:extLst>
              <a:ext uri="{FF2B5EF4-FFF2-40B4-BE49-F238E27FC236}">
                <a16:creationId xmlns:a16="http://schemas.microsoft.com/office/drawing/2014/main" id="{61287F23-6258-481F-87C2-09EC83F1375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25830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1D28751C-DFD2-45EE-8F3E-2DC0AE6A6700}" type="slidenum">
              <a:rPr lang="en-GB" altLang="en-NL"/>
              <a:pPr>
                <a:defRPr/>
              </a:pPr>
              <a:t>‹nr.›</a:t>
            </a:fld>
            <a:endParaRPr lang="en-GB" altLang="en-NL" sz="1200">
              <a:latin typeface="Times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Raphi</a:t>
            </a:r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28751C-DFD2-45EE-8F3E-2DC0AE6A6700}" type="slidenum">
              <a:rPr lang="en-GB" altLang="en-NL" smtClean="0"/>
              <a:pPr>
                <a:defRPr/>
              </a:pPr>
              <a:t>1</a:t>
            </a:fld>
            <a:endParaRPr lang="en-GB" altLang="en-NL" sz="1200">
              <a:latin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2860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Raphi</a:t>
            </a:r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28751C-DFD2-45EE-8F3E-2DC0AE6A6700}" type="slidenum">
              <a:rPr lang="en-GB" altLang="en-NL" smtClean="0"/>
              <a:pPr>
                <a:defRPr/>
              </a:pPr>
              <a:t>2</a:t>
            </a:fld>
            <a:endParaRPr lang="en-GB" altLang="en-NL" sz="1200">
              <a:latin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531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1">
            <a:extLst>
              <a:ext uri="{FF2B5EF4-FFF2-40B4-BE49-F238E27FC236}">
                <a16:creationId xmlns:a16="http://schemas.microsoft.com/office/drawing/2014/main" id="{95366150-7422-4ADC-BB80-3CF7E0769CE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143192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pic>
        <p:nvPicPr>
          <p:cNvPr id="9" name="Afbeelding 7" descr="logo lumc_Fedra_PPT_20 mm NL.pdf">
            <a:extLst>
              <a:ext uri="{FF2B5EF4-FFF2-40B4-BE49-F238E27FC236}">
                <a16:creationId xmlns:a16="http://schemas.microsoft.com/office/drawing/2014/main" id="{C38D54B2-9636-4B85-834B-0957274D27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285750"/>
            <a:ext cx="2293938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Afbeelding 10" descr="logo UL_RGB.pdf">
            <a:extLst>
              <a:ext uri="{FF2B5EF4-FFF2-40B4-BE49-F238E27FC236}">
                <a16:creationId xmlns:a16="http://schemas.microsoft.com/office/drawing/2014/main" id="{9F595050-F76E-46F7-BF59-FD335746576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5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hthoek 2">
            <a:extLst>
              <a:ext uri="{FF2B5EF4-FFF2-40B4-BE49-F238E27FC236}">
                <a16:creationId xmlns:a16="http://schemas.microsoft.com/office/drawing/2014/main" id="{F7AA795D-4C6E-4EC4-8C85-9AEF893352A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46175" y="1431925"/>
            <a:ext cx="7997825" cy="11509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solidFill>
                <a:schemeClr val="accent1"/>
              </a:solidFill>
              <a:cs typeface="Arial" charset="0"/>
            </a:endParaRPr>
          </a:p>
        </p:txBody>
      </p:sp>
      <p:sp>
        <p:nvSpPr>
          <p:cNvPr id="12" name="Rechthoek 16">
            <a:extLst>
              <a:ext uri="{FF2B5EF4-FFF2-40B4-BE49-F238E27FC236}">
                <a16:creationId xmlns:a16="http://schemas.microsoft.com/office/drawing/2014/main" id="{0ED47328-4BEA-4CE7-96F6-389D304A96D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5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</p:spPr>
        <p:txBody>
          <a:bodyPr tIns="108000" bIns="0" anchor="t"/>
          <a:lstStyle/>
          <a:p>
            <a:pPr lvl="0"/>
            <a:r>
              <a:rPr lang="nl-NL"/>
              <a:t>Titelstijl van model bewerken</a:t>
            </a:r>
            <a:endParaRPr lang="en-GB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5" y="4433456"/>
            <a:ext cx="4530829" cy="415636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5" y="4849092"/>
            <a:ext cx="4545117" cy="415635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600"/>
            </a:lvl2pPr>
            <a:lvl3pPr marL="860425" indent="0">
              <a:buFontTx/>
              <a:buNone/>
              <a:defRPr/>
            </a:lvl3pPr>
            <a:lvl4pPr marL="1236662" indent="0">
              <a:buFontTx/>
              <a:buNone/>
              <a:defRPr/>
            </a:lvl4pPr>
            <a:lvl5pPr marL="1717675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4" y="5264727"/>
            <a:ext cx="4527551" cy="415635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 sz="180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/>
              <a:t>Sleep de afbeelding naar de tijdelijke aanduiding of klik op het pictogram als u een afbeelding wilt toevoegen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256C0F07-D365-4909-AFAF-093DACDA8B18}"/>
              </a:ext>
            </a:extLst>
          </p:cNvPr>
          <p:cNvSpPr>
            <a:spLocks noGrp="1" noChangeArrowheads="1"/>
          </p:cNvSpPr>
          <p:nvPr>
            <p:ph type="dt" sz="half" idx="15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01A8D7-4A60-4364-84D4-EC2CE5512702}" type="datetime5">
              <a:rPr lang="nl-NL"/>
              <a:pPr>
                <a:defRPr/>
              </a:pPr>
              <a:t>11-jan-20</a:t>
            </a:fld>
            <a:endParaRPr lang="en-GB"/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682CF9E4-4ED5-4B0B-91D0-71672EAEC542}"/>
              </a:ext>
            </a:extLst>
          </p:cNvPr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/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DAD2A568-4E0E-4199-9FD4-C2A3D3C9F4D1}"/>
              </a:ext>
            </a:extLst>
          </p:cNvPr>
          <p:cNvSpPr>
            <a:spLocks noGrp="1" noChangeArrowheads="1"/>
          </p:cNvSpPr>
          <p:nvPr>
            <p:ph type="sldNum" sz="quarter" idx="1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0B396E4-56B0-4D2E-9412-1DB6B3B8A727}" type="slidenum">
              <a:rPr lang="en-GB" altLang="en-NL"/>
              <a:pPr>
                <a:defRPr/>
              </a:pPr>
              <a:t>‹nr.›</a:t>
            </a:fld>
            <a:endParaRPr lang="en-GB" altLang="en-NL"/>
          </a:p>
        </p:txBody>
      </p:sp>
    </p:spTree>
    <p:extLst>
      <p:ext uri="{BB962C8B-B14F-4D97-AF65-F5344CB8AC3E}">
        <p14:creationId xmlns:p14="http://schemas.microsoft.com/office/powerpoint/2010/main" val="361987464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24815" cy="854075"/>
          </a:xfrm>
        </p:spPr>
        <p:txBody>
          <a:bodyPr/>
          <a:lstStyle>
            <a:lvl1pPr algn="l">
              <a:defRPr sz="2400" b="1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66737" y="1135064"/>
            <a:ext cx="3008313" cy="511867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3740150" y="1144588"/>
            <a:ext cx="5123557" cy="5113337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04F1AB1-7D66-44AE-A17F-D13477B0853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A5ED92-C55B-473C-BD2E-88223D4A4149}" type="datetime5">
              <a:rPr lang="nl-NL"/>
              <a:pPr>
                <a:defRPr/>
              </a:pPr>
              <a:t>11-jan-20</a:t>
            </a:fld>
            <a:endParaRPr lang="en-GB"/>
          </a:p>
        </p:txBody>
      </p:sp>
      <p:sp>
        <p:nvSpPr>
          <p:cNvPr id="6" name="Tijdelijke aanduiding voor dianummer 6">
            <a:extLst>
              <a:ext uri="{FF2B5EF4-FFF2-40B4-BE49-F238E27FC236}">
                <a16:creationId xmlns:a16="http://schemas.microsoft.com/office/drawing/2014/main" id="{1573FB39-29DB-4C04-8523-66C3F7EC976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C2BF14F-D7BB-448D-9162-D1DA765C71CA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AD7A404C-92F1-421F-9779-40234BF70740}"/>
              </a:ext>
            </a:extLst>
          </p:cNvPr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405954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4059" y="0"/>
            <a:ext cx="6507303" cy="854075"/>
          </a:xfrm>
        </p:spPr>
        <p:txBody>
          <a:bodyPr/>
          <a:lstStyle>
            <a:lvl1pPr algn="l">
              <a:defRPr sz="2400" b="1"/>
            </a:lvl1pPr>
          </a:lstStyle>
          <a:p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66738" y="1144587"/>
            <a:ext cx="5040000" cy="511333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/>
              <a:t>Sleep de afbeelding naar de tijdelijke aanduiding of klik op het pictogram als u een afbeelding wilt toevoegen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849938" y="1144588"/>
            <a:ext cx="3003550" cy="128963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9B0F8D0-F7D6-46CC-B93A-F92908B4E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D0A2B5-34BB-4045-8018-DB4FF4DAC816}" type="datetime5">
              <a:rPr lang="nl-NL"/>
              <a:pPr>
                <a:defRPr/>
              </a:pPr>
              <a:t>11-jan-20</a:t>
            </a:fld>
            <a:endParaRPr lang="en-GB"/>
          </a:p>
        </p:txBody>
      </p:sp>
      <p:sp>
        <p:nvSpPr>
          <p:cNvPr id="6" name="Tijdelijke aanduiding voor dianummer 6">
            <a:extLst>
              <a:ext uri="{FF2B5EF4-FFF2-40B4-BE49-F238E27FC236}">
                <a16:creationId xmlns:a16="http://schemas.microsoft.com/office/drawing/2014/main" id="{8D595C52-0DBB-4AA8-AD4F-7E51C2B2A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1A35BD1-9420-4274-AC6F-C5E83744DA8D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019E2A6-5459-43D4-B340-F2C0959FBC5F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271803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10">
            <a:extLst>
              <a:ext uri="{FF2B5EF4-FFF2-40B4-BE49-F238E27FC236}">
                <a16:creationId xmlns:a16="http://schemas.microsoft.com/office/drawing/2014/main" id="{49703E03-98BF-42E4-B8BB-E786FE1B262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8921750" cy="1268413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pic>
        <p:nvPicPr>
          <p:cNvPr id="5" name="Afbeelding 11" descr="logo lumc_Fedra_PPT_20 mm NL.pdf">
            <a:extLst>
              <a:ext uri="{FF2B5EF4-FFF2-40B4-BE49-F238E27FC236}">
                <a16:creationId xmlns:a16="http://schemas.microsoft.com/office/drawing/2014/main" id="{49EA07CE-FCE5-4BCF-A5FF-5917C994D2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285750"/>
            <a:ext cx="2293938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hoek 12">
            <a:extLst>
              <a:ext uri="{FF2B5EF4-FFF2-40B4-BE49-F238E27FC236}">
                <a16:creationId xmlns:a16="http://schemas.microsoft.com/office/drawing/2014/main" id="{C28793BB-087A-4200-BD51-0C0F9C5C171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7" name="Rechthoek 18">
            <a:extLst>
              <a:ext uri="{FF2B5EF4-FFF2-40B4-BE49-F238E27FC236}">
                <a16:creationId xmlns:a16="http://schemas.microsoft.com/office/drawing/2014/main" id="{87B9EB39-3AC8-44C4-AE54-00E2445CDA6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46175" y="1431925"/>
            <a:ext cx="7997825" cy="11557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pic>
        <p:nvPicPr>
          <p:cNvPr id="8" name="Afbeelding 13" descr="logo UL_RGB.pdf">
            <a:extLst>
              <a:ext uri="{FF2B5EF4-FFF2-40B4-BE49-F238E27FC236}">
                <a16:creationId xmlns:a16="http://schemas.microsoft.com/office/drawing/2014/main" id="{E1BE7C8A-D481-4148-999C-CE605E03404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5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323975" y="1431652"/>
            <a:ext cx="7524750" cy="1152000"/>
          </a:xfrm>
          <a:prstGeom prst="rect">
            <a:avLst/>
          </a:prstGeom>
          <a:noFill/>
          <a:ln>
            <a:noFill/>
          </a:ln>
          <a:effectLst/>
        </p:spPr>
        <p:txBody>
          <a:bodyPr spcCol="360000"/>
          <a:lstStyle>
            <a:lvl1pPr>
              <a:defRPr sz="2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jdelijke aanduiding voor tekst 3"/>
          <p:cNvSpPr>
            <a:spLocks noGrp="1"/>
          </p:cNvSpPr>
          <p:nvPr>
            <p:ph type="body" sz="half" idx="10"/>
          </p:nvPr>
        </p:nvSpPr>
        <p:spPr>
          <a:xfrm>
            <a:off x="1323974" y="2839003"/>
            <a:ext cx="7524751" cy="341892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EC3CEFE2-6B2A-48AF-AC96-934FEB68C922}"/>
              </a:ext>
            </a:extLst>
          </p:cNvPr>
          <p:cNvSpPr>
            <a:spLocks noGrp="1" noChangeArrowheads="1"/>
          </p:cNvSpPr>
          <p:nvPr>
            <p:ph type="dt" sz="half" idx="11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CFBB65-0704-40F4-B7A1-9166CBAD1C9B}" type="datetime5">
              <a:rPr lang="nl-NL"/>
              <a:pPr>
                <a:defRPr/>
              </a:pPr>
              <a:t>11-jan-20</a:t>
            </a:fld>
            <a:endParaRPr lang="en-GB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3B173C25-F2AA-4EC2-82FF-12BC75571B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0E0CEF0-AA48-497F-8CD4-540E41F3842B}" type="slidenum">
              <a:rPr lang="en-GB" altLang="en-NL"/>
              <a:pPr>
                <a:defRPr/>
              </a:pPr>
              <a:t>‹nr.›</a:t>
            </a:fld>
            <a:endParaRPr lang="en-GB" altLang="en-NL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DB868AE0-B261-47C2-A66C-4F93708FFBFD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107572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730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ofdstuk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5">
            <a:extLst>
              <a:ext uri="{FF2B5EF4-FFF2-40B4-BE49-F238E27FC236}">
                <a16:creationId xmlns:a16="http://schemas.microsoft.com/office/drawing/2014/main" id="{C7C74E90-B44E-4246-B875-F8D817F525D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65532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>
            <a:lvl1pPr>
              <a:defRPr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10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/>
              <a:t>Sleep de afbeelding naar de tijdelijke aanduiding of klik op het pictogram als u een afbeelding wilt toevoegen</a:t>
            </a:r>
          </a:p>
        </p:txBody>
      </p:sp>
      <p:sp>
        <p:nvSpPr>
          <p:cNvPr id="11" name="Tijdelijke aanduiding voor inhoud 10"/>
          <p:cNvSpPr>
            <a:spLocks noGrp="1"/>
          </p:cNvSpPr>
          <p:nvPr>
            <p:ph sz="quarter" idx="15"/>
          </p:nvPr>
        </p:nvSpPr>
        <p:spPr>
          <a:xfrm>
            <a:off x="566738" y="2583652"/>
            <a:ext cx="5283200" cy="3674274"/>
          </a:xfrm>
        </p:spPr>
        <p:txBody>
          <a:bodyPr/>
          <a:lstStyle>
            <a:lvl1pPr>
              <a:lnSpc>
                <a:spcPct val="100000"/>
              </a:lnSpc>
              <a:defRPr sz="5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6" name="Tijdelijke aanduiding voor datum 2">
            <a:extLst>
              <a:ext uri="{FF2B5EF4-FFF2-40B4-BE49-F238E27FC236}">
                <a16:creationId xmlns:a16="http://schemas.microsoft.com/office/drawing/2014/main" id="{DD7BAF56-8974-4D7C-8C64-522F3F45793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8C190C-8AA7-4B03-8143-2CE5E70AC7AE}" type="datetime5">
              <a:rPr lang="nl-NL"/>
              <a:pPr>
                <a:defRPr/>
              </a:pPr>
              <a:t>11-jan-20</a:t>
            </a:fld>
            <a:endParaRPr lang="en-GB"/>
          </a:p>
        </p:txBody>
      </p:sp>
      <p:sp>
        <p:nvSpPr>
          <p:cNvPr id="7" name="Tijdelijke aanduiding voor voettekst 3">
            <a:extLst>
              <a:ext uri="{FF2B5EF4-FFF2-40B4-BE49-F238E27FC236}">
                <a16:creationId xmlns:a16="http://schemas.microsoft.com/office/drawing/2014/main" id="{7D08CE47-D521-4A3B-9A27-F83342F84A0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/>
          </a:p>
        </p:txBody>
      </p:sp>
      <p:sp>
        <p:nvSpPr>
          <p:cNvPr id="8" name="Tijdelijke aanduiding voor dianummer 4">
            <a:extLst>
              <a:ext uri="{FF2B5EF4-FFF2-40B4-BE49-F238E27FC236}">
                <a16:creationId xmlns:a16="http://schemas.microsoft.com/office/drawing/2014/main" id="{705ED2B3-2DC9-40E2-B861-BC11112DAA0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8CDA111-8A3C-4A70-BBDC-84A717367C9B}" type="slidenum">
              <a:rPr lang="en-GB" altLang="en-NL"/>
              <a:pPr>
                <a:defRPr/>
              </a:pPr>
              <a:t>‹nr.›</a:t>
            </a:fld>
            <a:endParaRPr lang="en-GB" altLang="en-NL"/>
          </a:p>
        </p:txBody>
      </p:sp>
    </p:spTree>
    <p:extLst>
      <p:ext uri="{BB962C8B-B14F-4D97-AF65-F5344CB8AC3E}">
        <p14:creationId xmlns:p14="http://schemas.microsoft.com/office/powerpoint/2010/main" val="361096158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8"/>
            <a:ext cx="8291512" cy="5113338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0562292-DC84-4517-8D8B-BBEDBB92DE3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1F9807-E819-4E8C-85D3-B1D6CFAD46B4}" type="datetime5">
              <a:rPr lang="nl-NL"/>
              <a:pPr>
                <a:defRPr/>
              </a:pPr>
              <a:t>11-jan-20</a:t>
            </a:fld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905F40F-143D-4451-9712-CBFA8679735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9D485DC-BAF6-4DC1-82CB-193F72AA87D1}" type="slidenum">
              <a:rPr lang="en-GB" altLang="en-NL"/>
              <a:pPr>
                <a:defRPr/>
              </a:pPr>
              <a:t>‹nr.›</a:t>
            </a:fld>
            <a:endParaRPr lang="en-GB" alt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2B7DD-6E6D-48DE-9E7C-D9DA040D0B5D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01168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p 1 reg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6">
            <a:extLst>
              <a:ext uri="{FF2B5EF4-FFF2-40B4-BE49-F238E27FC236}">
                <a16:creationId xmlns:a16="http://schemas.microsoft.com/office/drawing/2014/main" id="{DB46E79A-354D-4894-9956-7769B7C585A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14350"/>
            <a:ext cx="9144000" cy="89535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5" name="Rechthoek 9">
            <a:extLst>
              <a:ext uri="{FF2B5EF4-FFF2-40B4-BE49-F238E27FC236}">
                <a16:creationId xmlns:a16="http://schemas.microsoft.com/office/drawing/2014/main" id="{D76803C8-8D30-41CF-9E81-E1092D2201C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760413"/>
            <a:ext cx="8291512" cy="5497513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501649"/>
          </a:xfr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696218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onder voett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5">
            <a:extLst>
              <a:ext uri="{FF2B5EF4-FFF2-40B4-BE49-F238E27FC236}">
                <a16:creationId xmlns:a16="http://schemas.microsoft.com/office/drawing/2014/main" id="{CC8762DC-BEC0-436C-B77A-26FECE1F42D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7"/>
            <a:ext cx="8291512" cy="5373687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210418662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endParaRPr lang="nl-NL"/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66738" y="1144588"/>
            <a:ext cx="4003675" cy="5113337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11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4860032" y="1144588"/>
            <a:ext cx="4003675" cy="5113337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5FB4C25-9A75-499D-9683-CEA51C5DA22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9FAD75-C75A-4AB4-93F8-E87A20E8A32A}" type="datetime5">
              <a:rPr lang="nl-NL"/>
              <a:pPr>
                <a:defRPr/>
              </a:pPr>
              <a:t>11-jan-20</a:t>
            </a:fld>
            <a:endParaRPr lang="en-GB"/>
          </a:p>
        </p:txBody>
      </p:sp>
      <p:sp>
        <p:nvSpPr>
          <p:cNvPr id="6" name="Tijdelijke aanduiding voor dianummer 6">
            <a:extLst>
              <a:ext uri="{FF2B5EF4-FFF2-40B4-BE49-F238E27FC236}">
                <a16:creationId xmlns:a16="http://schemas.microsoft.com/office/drawing/2014/main" id="{CF42264C-3108-43C9-A47D-4219A195765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FCBF403-EC62-41D6-B4A1-A6D1CD742CED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949A1DED-7CCC-4DE9-AE78-22F402140DE5}"/>
              </a:ext>
            </a:extLst>
          </p:cNvPr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05176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66738" y="1135063"/>
            <a:ext cx="4003675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66737" y="2174875"/>
            <a:ext cx="4003676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852988" y="1135063"/>
            <a:ext cx="4004630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852988" y="2174875"/>
            <a:ext cx="4004630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58531" cy="854075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A688EA8B-B36D-4494-BC01-EF81C123C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A0CBA2-9022-4BA1-9BA7-CC5DDD07F6DF}" type="datetime5">
              <a:rPr lang="nl-NL"/>
              <a:pPr>
                <a:defRPr/>
              </a:pPr>
              <a:t>11-jan-20</a:t>
            </a:fld>
            <a:endParaRPr lang="en-GB"/>
          </a:p>
        </p:txBody>
      </p:sp>
      <p:sp>
        <p:nvSpPr>
          <p:cNvPr id="8" name="Tijdelijke aanduiding voor dianummer 8">
            <a:extLst>
              <a:ext uri="{FF2B5EF4-FFF2-40B4-BE49-F238E27FC236}">
                <a16:creationId xmlns:a16="http://schemas.microsoft.com/office/drawing/2014/main" id="{EAC8EE02-DAAB-48D3-B4D8-DB2F096B09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4A92F5C-5564-4525-815E-9F91F20759A0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7FFE7DD-7512-47B4-A991-F0A28B271793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553173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A1919DE-A96C-42AB-A0C4-0B5BB817E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70B58-8E40-4FE5-BE8E-BF9F397C6632}" type="datetime5">
              <a:rPr lang="nl-NL"/>
              <a:pPr>
                <a:defRPr/>
              </a:pPr>
              <a:t>11-jan-20</a:t>
            </a:fld>
            <a:endParaRPr lang="en-GB"/>
          </a:p>
        </p:txBody>
      </p:sp>
      <p:sp>
        <p:nvSpPr>
          <p:cNvPr id="4" name="Tijdelijke aanduiding voor dianummer 4">
            <a:extLst>
              <a:ext uri="{FF2B5EF4-FFF2-40B4-BE49-F238E27FC236}">
                <a16:creationId xmlns:a16="http://schemas.microsoft.com/office/drawing/2014/main" id="{7635D36E-D897-448E-8706-A2B3A1A34D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2C9C97A-C6A8-4A0A-9DC1-DCF1DE5CA076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EB2709BE-2F92-4ED6-A267-888FD964641F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89394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B0B6543-7691-42AB-BC89-AE0271E96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CDEB5A-1C60-4F0E-8B82-8E92B848BE77}" type="datetime5">
              <a:rPr lang="nl-NL"/>
              <a:pPr>
                <a:defRPr/>
              </a:pPr>
              <a:t>11-jan-20</a:t>
            </a:fld>
            <a:endParaRPr lang="en-GB"/>
          </a:p>
        </p:txBody>
      </p:sp>
      <p:sp>
        <p:nvSpPr>
          <p:cNvPr id="3" name="Tijdelijke aanduiding voor dianummer 3">
            <a:extLst>
              <a:ext uri="{FF2B5EF4-FFF2-40B4-BE49-F238E27FC236}">
                <a16:creationId xmlns:a16="http://schemas.microsoft.com/office/drawing/2014/main" id="{9BB370F5-A9D0-4481-93A7-91B86F8252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8054DF6-F97D-499B-B1E6-9ADA72D74A06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ED3B077-EEB2-4610-AEA0-68E816CB06AA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903728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6D29C167-D78B-4080-9417-F5E1A8C3A0C3}"/>
              </a:ext>
            </a:extLst>
          </p:cNvPr>
          <p:cNvSpPr/>
          <p:nvPr userDrawn="1"/>
        </p:nvSpPr>
        <p:spPr bwMode="auto">
          <a:xfrm>
            <a:off x="8002588" y="6553200"/>
            <a:ext cx="1141412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nl-NL">
              <a:latin typeface="Times" charset="0"/>
              <a:ea typeface="ＭＳ Ｐゴシック" charset="0"/>
            </a:endParaRPr>
          </a:p>
        </p:txBody>
      </p:sp>
      <p:sp>
        <p:nvSpPr>
          <p:cNvPr id="1027" name="Rechthoek 10">
            <a:extLst>
              <a:ext uri="{FF2B5EF4-FFF2-40B4-BE49-F238E27FC236}">
                <a16:creationId xmlns:a16="http://schemas.microsoft.com/office/drawing/2014/main" id="{ED2D657E-4A8C-4C3A-A525-A5960723285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43000" y="6553200"/>
            <a:ext cx="6859588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1028" name="Rechthoek 11">
            <a:extLst>
              <a:ext uri="{FF2B5EF4-FFF2-40B4-BE49-F238E27FC236}">
                <a16:creationId xmlns:a16="http://schemas.microsoft.com/office/drawing/2014/main" id="{03DD019C-3E32-40A3-9AE6-6BD89B5AB24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53200"/>
            <a:ext cx="1143000" cy="304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1029" name="Rechthoek 12">
            <a:extLst>
              <a:ext uri="{FF2B5EF4-FFF2-40B4-BE49-F238E27FC236}">
                <a16:creationId xmlns:a16="http://schemas.microsoft.com/office/drawing/2014/main" id="{7D77738C-ADAE-4BD6-BC1B-8FF23622F16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861175" y="6553200"/>
            <a:ext cx="1141413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pic>
        <p:nvPicPr>
          <p:cNvPr id="1030" name="Afbeelding 3" descr="bovenbalk PPT 2b.pdf">
            <a:extLst>
              <a:ext uri="{FF2B5EF4-FFF2-40B4-BE49-F238E27FC236}">
                <a16:creationId xmlns:a16="http://schemas.microsoft.com/office/drawing/2014/main" id="{1F6DE4F2-EB7D-4AD5-827A-2CD92EFA973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3">
            <a:extLst>
              <a:ext uri="{FF2B5EF4-FFF2-40B4-BE49-F238E27FC236}">
                <a16:creationId xmlns:a16="http://schemas.microsoft.com/office/drawing/2014/main" id="{B7571A00-DB1F-4905-920E-96F68C5FBC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144588"/>
            <a:ext cx="8291512" cy="511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en-US"/>
              <a:t>Klik om de tekststijl van het model te bewerken</a:t>
            </a:r>
          </a:p>
          <a:p>
            <a:pPr lvl="1"/>
            <a:r>
              <a:rPr lang="nl-NL" altLang="en-US"/>
              <a:t>Tweede niveau</a:t>
            </a:r>
          </a:p>
          <a:p>
            <a:pPr lvl="2"/>
            <a:r>
              <a:rPr lang="nl-NL" altLang="en-US"/>
              <a:t>Derde niveau</a:t>
            </a:r>
          </a:p>
          <a:p>
            <a:pPr lvl="3"/>
            <a:r>
              <a:rPr lang="nl-NL" altLang="en-US"/>
              <a:t>Vierde niveau</a:t>
            </a:r>
          </a:p>
          <a:p>
            <a:pPr lvl="4"/>
            <a:r>
              <a:rPr lang="nl-NL" altLang="en-US"/>
              <a:t>Vijfde niveau</a:t>
            </a:r>
            <a:endParaRPr lang="en-GB" alt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8D991D80-5F6A-4424-9079-CE4B0F6767F9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6553200"/>
            <a:ext cx="855662" cy="30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07D1DA8-58FF-40F9-A461-DFFA19437889}" type="datetime5">
              <a:rPr lang="nl-NL"/>
              <a:pPr>
                <a:defRPr/>
              </a:pPr>
              <a:t>11-jan-20</a:t>
            </a:fld>
            <a:endParaRPr lang="en-GB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12A57C3-227E-4B62-A83B-C305C416FDC6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98575" y="6553200"/>
            <a:ext cx="4708525" cy="30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/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61C3F560-CE19-44D6-A532-68BF04440D0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6553200"/>
            <a:ext cx="542925" cy="30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7A643AB0-61E7-4A77-A231-DC53D948D4EC}" type="slidenum">
              <a:rPr lang="en-GB" altLang="en-NL"/>
              <a:pPr>
                <a:defRPr/>
              </a:pPr>
              <a:t>‹nr.›</a:t>
            </a:fld>
            <a:endParaRPr lang="en-GB" altLang="en-NL"/>
          </a:p>
        </p:txBody>
      </p:sp>
      <p:sp>
        <p:nvSpPr>
          <p:cNvPr id="1035" name="Rectangle 2">
            <a:extLst>
              <a:ext uri="{FF2B5EF4-FFF2-40B4-BE49-F238E27FC236}">
                <a16:creationId xmlns:a16="http://schemas.microsoft.com/office/drawing/2014/main" id="{EA72E2D0-A466-42B0-A292-C71EBC7564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524625" cy="85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en-US"/>
              <a:t>Titelstijl van model bewerken</a:t>
            </a:r>
            <a:endParaRPr lang="en-GB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333" r:id="rId1"/>
    <p:sldLayoutId id="2147484334" r:id="rId2"/>
    <p:sldLayoutId id="2147484335" r:id="rId3"/>
    <p:sldLayoutId id="2147484336" r:id="rId4"/>
    <p:sldLayoutId id="2147484337" r:id="rId5"/>
    <p:sldLayoutId id="2147484338" r:id="rId6"/>
    <p:sldLayoutId id="2147484339" r:id="rId7"/>
    <p:sldLayoutId id="2147484340" r:id="rId8"/>
    <p:sldLayoutId id="2147484341" r:id="rId9"/>
    <p:sldLayoutId id="2147484342" r:id="rId10"/>
    <p:sldLayoutId id="2147484343" r:id="rId11"/>
    <p:sldLayoutId id="2147484344" r:id="rId12"/>
    <p:sldLayoutId id="2147484345" r:id="rId13"/>
  </p:sldLayoutIdLst>
  <p:transition/>
  <p:hf hdr="0"/>
  <p:txStyles>
    <p:titleStyle>
      <a:lvl1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MS PGothic" pitchFamily="34" charset="-128"/>
          <a:cs typeface="+mj-cs"/>
        </a:defRPr>
      </a:lvl1pPr>
      <a:lvl2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MS PGothic" pitchFamily="34" charset="-128"/>
        </a:defRPr>
      </a:lvl2pPr>
      <a:lvl3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MS PGothic" pitchFamily="34" charset="-128"/>
        </a:defRPr>
      </a:lvl3pPr>
      <a:lvl4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MS PGothic" pitchFamily="34" charset="-128"/>
        </a:defRPr>
      </a:lvl4pPr>
      <a:lvl5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MS PGothic" pitchFamily="34" charset="-128"/>
        </a:defRPr>
      </a:lvl5pPr>
      <a:lvl6pPr marL="4572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6pPr>
      <a:lvl7pPr marL="9144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7pPr>
      <a:lvl8pPr marL="13716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8pPr>
      <a:lvl9pPr marL="18288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2000">
          <a:solidFill>
            <a:srgbClr val="000000"/>
          </a:solidFill>
          <a:latin typeface="+mn-lt"/>
          <a:ea typeface="MS PGothic" pitchFamily="34" charset="-128"/>
          <a:cs typeface="+mn-cs"/>
        </a:defRPr>
      </a:lvl1pPr>
      <a:lvl2pPr marL="742950" indent="-93027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 sz="2000">
          <a:solidFill>
            <a:srgbClr val="000000"/>
          </a:solidFill>
          <a:latin typeface="+mn-lt"/>
          <a:ea typeface="MS PGothic" pitchFamily="34" charset="-128"/>
        </a:defRPr>
      </a:lvl2pPr>
      <a:lvl3pPr marL="358775" indent="-18573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>
          <a:solidFill>
            <a:srgbClr val="000000"/>
          </a:solidFill>
          <a:latin typeface="+mn-lt"/>
          <a:ea typeface="MS PGothic" pitchFamily="34" charset="-128"/>
        </a:defRPr>
      </a:lvl3pPr>
      <a:lvl4pPr marL="719138" indent="-195263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>
          <a:solidFill>
            <a:srgbClr val="000000"/>
          </a:solidFill>
          <a:latin typeface="+mn-lt"/>
          <a:ea typeface="MS PGothic" pitchFamily="34" charset="-128"/>
        </a:defRPr>
      </a:lvl4pPr>
      <a:lvl5pPr marL="1079500" indent="-19208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>
          <a:solidFill>
            <a:srgbClr val="000000"/>
          </a:solidFill>
          <a:latin typeface="+mn-lt"/>
          <a:ea typeface="MS PGothic" pitchFamily="34" charset="-128"/>
        </a:defRPr>
      </a:lvl5pPr>
      <a:lvl6pPr marL="23669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6pPr>
      <a:lvl7pPr marL="28241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7pPr>
      <a:lvl8pPr marL="32813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8pPr>
      <a:lvl9pPr marL="37385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ubtitel 4">
            <a:extLst>
              <a:ext uri="{FF2B5EF4-FFF2-40B4-BE49-F238E27FC236}">
                <a16:creationId xmlns:a16="http://schemas.microsoft.com/office/drawing/2014/main" id="{EAA77F50-2D97-4A3A-8DD6-B4971D87DD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470025" y="2781300"/>
            <a:ext cx="3762375" cy="1546225"/>
          </a:xfrm>
        </p:spPr>
        <p:txBody>
          <a:bodyPr/>
          <a:lstStyle/>
          <a:p>
            <a:pPr algn="ctr" eaLnBrk="1" hangingPunct="1"/>
            <a:r>
              <a:rPr lang="de-DE" altLang="nl-NL" sz="2800" err="1">
                <a:solidFill>
                  <a:schemeClr val="accent6"/>
                </a:solidFill>
                <a:ea typeface="MS PGothic"/>
              </a:rPr>
              <a:t>Ortho</a:t>
            </a:r>
            <a:r>
              <a:rPr lang="de-DE" altLang="nl-NL" sz="2800">
                <a:solidFill>
                  <a:schemeClr val="accent6"/>
                </a:solidFill>
                <a:ea typeface="MS PGothic"/>
              </a:rPr>
              <a:t> Eyes</a:t>
            </a:r>
            <a:endParaRPr lang="de-DE" altLang="nl-NL" sz="2800">
              <a:solidFill>
                <a:schemeClr val="accent6"/>
              </a:solidFill>
              <a:ea typeface="MS PGothic"/>
              <a:cs typeface="Calibri"/>
            </a:endParaRPr>
          </a:p>
          <a:p>
            <a:pPr algn="ctr"/>
            <a:r>
              <a:rPr lang="nl-NL" altLang="nl-NL" b="0">
                <a:solidFill>
                  <a:schemeClr val="accent6"/>
                </a:solidFill>
                <a:ea typeface="MS PGothic"/>
              </a:rPr>
              <a:t>Dr. Tony Andrioli​</a:t>
            </a:r>
            <a:endParaRPr lang="nl-NL" altLang="nl-NL" b="0">
              <a:solidFill>
                <a:schemeClr val="accent6"/>
              </a:solidFill>
              <a:ea typeface="MS PGothic"/>
              <a:cs typeface="Calibri"/>
            </a:endParaRPr>
          </a:p>
          <a:p>
            <a:pPr algn="ctr"/>
            <a:r>
              <a:rPr lang="de-DE" altLang="nl-NL" b="0">
                <a:solidFill>
                  <a:schemeClr val="accent6"/>
                </a:solidFill>
                <a:ea typeface="MS PGothic"/>
              </a:rPr>
              <a:t>Raphael, Brice, Eddie, Hassan, Arjun, Lennart, Rachelle</a:t>
            </a:r>
            <a:endParaRPr lang="de-DE" altLang="nl-NL" b="0">
              <a:solidFill>
                <a:schemeClr val="accent6"/>
              </a:solidFill>
              <a:ea typeface="MS PGothic"/>
              <a:cs typeface="Calibri"/>
            </a:endParaRPr>
          </a:p>
          <a:p>
            <a:pPr algn="ctr" eaLnBrk="1" hangingPunct="1"/>
            <a:endParaRPr lang="nl-NL" altLang="en-US"/>
          </a:p>
        </p:txBody>
      </p:sp>
      <p:pic>
        <p:nvPicPr>
          <p:cNvPr id="16387" name="Picture 2" descr="A black sign with white text&#10;&#10;Description automatically generated">
            <a:extLst>
              <a:ext uri="{FF2B5EF4-FFF2-40B4-BE49-F238E27FC236}">
                <a16:creationId xmlns:a16="http://schemas.microsoft.com/office/drawing/2014/main" id="{B47F12EF-FC48-4F9A-AA87-0FB7E5C32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750" y="160338"/>
            <a:ext cx="3492500" cy="1243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8" name="Picture 4" descr="A picture containing object, first-aid kit&#10;&#10;Description automatically generated">
            <a:extLst>
              <a:ext uri="{FF2B5EF4-FFF2-40B4-BE49-F238E27FC236}">
                <a16:creationId xmlns:a16="http://schemas.microsoft.com/office/drawing/2014/main" id="{CD60B5B3-7296-4DB2-ADCC-6189C2479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613" y="5784850"/>
            <a:ext cx="504825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7">
            <a:extLst>
              <a:ext uri="{FF2B5EF4-FFF2-40B4-BE49-F238E27FC236}">
                <a16:creationId xmlns:a16="http://schemas.microsoft.com/office/drawing/2014/main" id="{210A1949-7D35-441C-A38A-A7DAF2C70F2C}"/>
              </a:ext>
            </a:extLst>
          </p:cNvPr>
          <p:cNvPicPr>
            <a:picLocks noGrp="1" noChangeAspect="1" noChangeArrowheads="1"/>
          </p:cNvPicPr>
          <p:nvPr>
            <p:ph type="pic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" r="27"/>
          <a:stretch>
            <a:fillRect/>
          </a:stretch>
        </p:blipFill>
        <p:spPr>
          <a:xfrm>
            <a:off x="5335588" y="2573338"/>
            <a:ext cx="3808412" cy="3997325"/>
          </a:xfrm>
          <a:noFill/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sz="2400" b="1" strike="noStrike" spc="-1">
                <a:solidFill>
                  <a:srgbClr val="FFFFFF"/>
                </a:solidFill>
                <a:latin typeface="Calibri"/>
                <a:ea typeface="MS PGothic"/>
              </a:rPr>
              <a:t>Questions &amp; Suggestions </a:t>
            </a:r>
            <a:endParaRPr lang="en-GB" sz="2400" b="0" strike="noStrike" spc="-1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E6804179-AC30-4230-8573-BBB7320C678A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1/11/2020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39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3BC9D7EE-06DF-4B11-B913-5486F645371C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10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40" name="CustomShape 4"/>
          <p:cNvSpPr/>
          <p:nvPr/>
        </p:nvSpPr>
        <p:spPr>
          <a:xfrm>
            <a:off x="3422520" y="1227240"/>
            <a:ext cx="2298240" cy="6947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5000" b="1" strike="noStrike" spc="-1">
                <a:solidFill>
                  <a:srgbClr val="005D91"/>
                </a:solidFill>
                <a:latin typeface="Times New Roman"/>
                <a:ea typeface="MS PGothic"/>
              </a:rPr>
              <a:t>?</a:t>
            </a:r>
            <a:r>
              <a:rPr lang="en-US" sz="10000" b="1" strike="noStrike" spc="-1">
                <a:solidFill>
                  <a:srgbClr val="005D91"/>
                </a:solidFill>
                <a:latin typeface="Times New Roman"/>
                <a:ea typeface="MS PGothic"/>
              </a:rPr>
              <a:t> </a:t>
            </a:r>
            <a:endParaRPr lang="en-US" sz="100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552942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b="1" spc="-1">
                <a:solidFill>
                  <a:srgbClr val="FFFFFF"/>
                </a:solidFill>
                <a:latin typeface="Calibri"/>
                <a:ea typeface="MS PGothic"/>
              </a:rPr>
              <a:t>General plan</a:t>
            </a:r>
            <a:endParaRPr lang="en-GB" sz="2400" b="1" strike="noStrike" spc="-1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127" name="TextShape 3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FA0B3C13-196D-43B6-85BF-2B65672D3A35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1/11/2020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8" name="TextShape 4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74E8A0C6-C552-443B-B094-DB8D310AFC4A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2</a:t>
            </a:fld>
            <a:endParaRPr lang="en-US" sz="1200" b="0" strike="noStrike" spc="-1">
              <a:latin typeface="Times New Roman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E8629DC-9992-4A5D-9DB0-5B16A4DF59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3986748"/>
              </p:ext>
            </p:extLst>
          </p:nvPr>
        </p:nvGraphicFramePr>
        <p:xfrm>
          <a:off x="566640" y="1248554"/>
          <a:ext cx="7384256" cy="49095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7972852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01F8AA09-D7E6-433E-BCF3-5741ACB97F3B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1/11/2020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586B45FF-24A9-4136-93B7-E36B358CB929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3</a:t>
            </a:fld>
            <a:endParaRPr lang="en-US" sz="1200" b="0" strike="noStrike" spc="-1">
              <a:latin typeface="Times New Roman"/>
            </a:endParaRPr>
          </a:p>
        </p:txBody>
      </p:sp>
      <p:pic>
        <p:nvPicPr>
          <p:cNvPr id="10" name="Picture 2" descr="Gerelateerde afbeelding">
            <a:extLst>
              <a:ext uri="{FF2B5EF4-FFF2-40B4-BE49-F238E27FC236}">
                <a16:creationId xmlns:a16="http://schemas.microsoft.com/office/drawing/2014/main" id="{28FDBEE7-6168-48AD-9EB8-A4D1FE9FF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982" y="1028182"/>
            <a:ext cx="2400818" cy="240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35ED3E-AD7A-4742-93D7-964A5B7E5C0E}"/>
              </a:ext>
            </a:extLst>
          </p:cNvPr>
          <p:cNvSpPr txBox="1"/>
          <p:nvPr/>
        </p:nvSpPr>
        <p:spPr>
          <a:xfrm>
            <a:off x="302689" y="1149314"/>
            <a:ext cx="6788231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742950" lvl="1" indent="-285750">
              <a:buFont typeface="Courier New"/>
              <a:buChar char="o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742950" lvl="1" indent="-285750">
              <a:buFont typeface="Courier New"/>
              <a:buChar char="o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742950" lvl="1" indent="-285750">
              <a:buFont typeface="Courier New"/>
              <a:buChar char="o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742950" lvl="1" indent="-285750">
              <a:buFont typeface="Courier New"/>
              <a:buChar char="o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742950" lvl="1" indent="-285750">
              <a:buFont typeface="Courier New"/>
              <a:buChar char="o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800" dirty="0">
              <a:solidFill>
                <a:schemeClr val="accent6"/>
              </a:solidFill>
              <a:cs typeface="Times" panose="02020603050405020304" pitchFamily="18" charset="0"/>
            </a:endParaRPr>
          </a:p>
        </p:txBody>
      </p:sp>
      <p:sp>
        <p:nvSpPr>
          <p:cNvPr id="7" name="TextShape 1">
            <a:extLst>
              <a:ext uri="{FF2B5EF4-FFF2-40B4-BE49-F238E27FC236}">
                <a16:creationId xmlns:a16="http://schemas.microsoft.com/office/drawing/2014/main" id="{103273A2-B77E-4796-9D0E-BC32BEB2A197}"/>
              </a:ext>
            </a:extLst>
          </p:cNvPr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b="1" spc="-1" dirty="0">
                <a:solidFill>
                  <a:srgbClr val="FFFFFF"/>
                </a:solidFill>
                <a:latin typeface="Calibri"/>
                <a:ea typeface="MS PGothic"/>
                <a:cs typeface="Calibri"/>
              </a:rPr>
              <a:t>This sprint</a:t>
            </a:r>
            <a:endParaRPr lang="en-GB" b="1" spc="-1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193418-72EB-4182-919A-A3D4F3C8AAC8}"/>
              </a:ext>
            </a:extLst>
          </p:cNvPr>
          <p:cNvSpPr txBox="1"/>
          <p:nvPr/>
        </p:nvSpPr>
        <p:spPr>
          <a:xfrm>
            <a:off x="702285" y="2349803"/>
            <a:ext cx="90356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6"/>
                </a:solidFill>
              </a:rPr>
              <a:t>Issues: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6"/>
                </a:solidFill>
              </a:rPr>
              <a:t>Enrich the data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6"/>
                </a:solidFill>
              </a:rPr>
              <a:t>Detect anomalies in our data</a:t>
            </a:r>
          </a:p>
        </p:txBody>
      </p:sp>
    </p:spTree>
    <p:extLst>
      <p:ext uri="{BB962C8B-B14F-4D97-AF65-F5344CB8AC3E}">
        <p14:creationId xmlns:p14="http://schemas.microsoft.com/office/powerpoint/2010/main" val="122864270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01F8AA09-D7E6-433E-BCF3-5741ACB97F3B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1/11/2020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586B45FF-24A9-4136-93B7-E36B358CB929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4</a:t>
            </a:fld>
            <a:endParaRPr lang="en-US" sz="1200" b="0" strike="noStrike" spc="-1">
              <a:latin typeface="Times New Roman"/>
            </a:endParaRPr>
          </a:p>
        </p:txBody>
      </p:sp>
      <p:pic>
        <p:nvPicPr>
          <p:cNvPr id="10" name="Picture 2" descr="Gerelateerde afbeelding">
            <a:extLst>
              <a:ext uri="{FF2B5EF4-FFF2-40B4-BE49-F238E27FC236}">
                <a16:creationId xmlns:a16="http://schemas.microsoft.com/office/drawing/2014/main" id="{28FDBEE7-6168-48AD-9EB8-A4D1FE9FF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182" y="2171921"/>
            <a:ext cx="2400818" cy="240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35ED3E-AD7A-4742-93D7-964A5B7E5C0E}"/>
              </a:ext>
            </a:extLst>
          </p:cNvPr>
          <p:cNvSpPr txBox="1"/>
          <p:nvPr/>
        </p:nvSpPr>
        <p:spPr>
          <a:xfrm>
            <a:off x="566640" y="2171921"/>
            <a:ext cx="8399282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742950" lvl="1" indent="-285750">
              <a:buFont typeface="Courier New"/>
              <a:buChar char="o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742950" lvl="1" indent="-285750">
              <a:buFont typeface="Courier New"/>
              <a:buChar char="o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742950" lvl="1" indent="-285750">
              <a:buFont typeface="Courier New"/>
              <a:buChar char="o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742950" lvl="1" indent="-285750">
              <a:buFont typeface="Courier New"/>
              <a:buChar char="o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742950" lvl="1" indent="-285750">
              <a:buFont typeface="Courier New"/>
              <a:buChar char="o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accent6"/>
              </a:solidFill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sz="1800" dirty="0">
              <a:solidFill>
                <a:schemeClr val="accent6"/>
              </a:solidFill>
              <a:cs typeface="Times" panose="02020603050405020304" pitchFamily="18" charset="0"/>
            </a:endParaRPr>
          </a:p>
        </p:txBody>
      </p:sp>
      <p:sp>
        <p:nvSpPr>
          <p:cNvPr id="7" name="TextShape 1">
            <a:extLst>
              <a:ext uri="{FF2B5EF4-FFF2-40B4-BE49-F238E27FC236}">
                <a16:creationId xmlns:a16="http://schemas.microsoft.com/office/drawing/2014/main" id="{103273A2-B77E-4796-9D0E-BC32BEB2A197}"/>
              </a:ext>
            </a:extLst>
          </p:cNvPr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b="1" spc="-1" dirty="0">
                <a:solidFill>
                  <a:srgbClr val="FFFFFF"/>
                </a:solidFill>
                <a:latin typeface="Calibri"/>
                <a:ea typeface="MS PGothic"/>
                <a:cs typeface="Calibri"/>
              </a:rPr>
              <a:t>Enrich our data for machine learning</a:t>
            </a:r>
            <a:endParaRPr lang="en-GB" b="1" spc="-1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B47FE1-F81B-4343-B71D-5A3CA05E6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79" y="1092889"/>
            <a:ext cx="63722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44138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01F8AA09-D7E6-433E-BCF3-5741ACB97F3B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1/11/2020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586B45FF-24A9-4136-93B7-E36B358CB929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5</a:t>
            </a:fld>
            <a:endParaRPr lang="en-US" sz="1200" b="0" strike="noStrike" spc="-1">
              <a:latin typeface="Times New Roman"/>
            </a:endParaRPr>
          </a:p>
        </p:txBody>
      </p:sp>
      <p:pic>
        <p:nvPicPr>
          <p:cNvPr id="10" name="Picture 2" descr="Gerelateerde afbeelding">
            <a:extLst>
              <a:ext uri="{FF2B5EF4-FFF2-40B4-BE49-F238E27FC236}">
                <a16:creationId xmlns:a16="http://schemas.microsoft.com/office/drawing/2014/main" id="{28FDBEE7-6168-48AD-9EB8-A4D1FE9FF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5025" y="2096506"/>
            <a:ext cx="2400818" cy="240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Shape 1">
            <a:extLst>
              <a:ext uri="{FF2B5EF4-FFF2-40B4-BE49-F238E27FC236}">
                <a16:creationId xmlns:a16="http://schemas.microsoft.com/office/drawing/2014/main" id="{103273A2-B77E-4796-9D0E-BC32BEB2A197}"/>
              </a:ext>
            </a:extLst>
          </p:cNvPr>
          <p:cNvSpPr txBox="1"/>
          <p:nvPr/>
        </p:nvSpPr>
        <p:spPr>
          <a:xfrm>
            <a:off x="566639" y="0"/>
            <a:ext cx="6757987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b="1" spc="-1" dirty="0">
                <a:solidFill>
                  <a:srgbClr val="FFFFFF"/>
                </a:solidFill>
                <a:latin typeface="Calibri"/>
                <a:ea typeface="MS PGothic"/>
                <a:cs typeface="Calibri"/>
              </a:rPr>
              <a:t>Detect anomalies in our Data</a:t>
            </a:r>
            <a:endParaRPr lang="en-GB" b="1" spc="-1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5E837F-A7BA-4F09-95EB-3A729DB63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078" y="1097959"/>
            <a:ext cx="4921823" cy="514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5933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01F8AA09-D7E6-433E-BCF3-5741ACB97F3B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1/11/2020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586B45FF-24A9-4136-93B7-E36B358CB929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6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7" name="TextShape 1">
            <a:extLst>
              <a:ext uri="{FF2B5EF4-FFF2-40B4-BE49-F238E27FC236}">
                <a16:creationId xmlns:a16="http://schemas.microsoft.com/office/drawing/2014/main" id="{103273A2-B77E-4796-9D0E-BC32BEB2A197}"/>
              </a:ext>
            </a:extLst>
          </p:cNvPr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b="1" spc="-1" dirty="0">
                <a:solidFill>
                  <a:srgbClr val="FFFFFF"/>
                </a:solidFill>
                <a:latin typeface="Calibri"/>
                <a:ea typeface="MS PGothic"/>
                <a:cs typeface="Calibri"/>
              </a:rPr>
              <a:t>noise at the start and end of an exercise</a:t>
            </a:r>
            <a:endParaRPr lang="en-GB" b="1" spc="-1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03CF56-30BE-4A9F-8FA0-2C7DCB125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65" y="983416"/>
            <a:ext cx="4611457" cy="3635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772F0FE-F8FB-4FE8-944D-0D68E3012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2543" y="983416"/>
            <a:ext cx="4611457" cy="361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2837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01F8AA09-D7E6-433E-BCF3-5741ACB97F3B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1/11/2020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586B45FF-24A9-4136-93B7-E36B358CB929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7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7" name="TextShape 1">
            <a:extLst>
              <a:ext uri="{FF2B5EF4-FFF2-40B4-BE49-F238E27FC236}">
                <a16:creationId xmlns:a16="http://schemas.microsoft.com/office/drawing/2014/main" id="{103273A2-B77E-4796-9D0E-BC32BEB2A197}"/>
              </a:ext>
            </a:extLst>
          </p:cNvPr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b="1" spc="-1" dirty="0">
                <a:solidFill>
                  <a:srgbClr val="FFFFFF"/>
                </a:solidFill>
                <a:latin typeface="Calibri"/>
                <a:ea typeface="MS PGothic"/>
                <a:cs typeface="Calibri"/>
              </a:rPr>
              <a:t>Plot using the raw data</a:t>
            </a:r>
            <a:endParaRPr lang="en-GB" b="1" spc="-1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2DEF220-4593-42B7-86C0-2D6B0B3A2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3504"/>
            <a:ext cx="7708556" cy="529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2617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01F8AA09-D7E6-433E-BCF3-5741ACB97F3B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1/11/2020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586B45FF-24A9-4136-93B7-E36B358CB929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8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7" name="TextShape 1">
            <a:extLst>
              <a:ext uri="{FF2B5EF4-FFF2-40B4-BE49-F238E27FC236}">
                <a16:creationId xmlns:a16="http://schemas.microsoft.com/office/drawing/2014/main" id="{103273A2-B77E-4796-9D0E-BC32BEB2A197}"/>
              </a:ext>
            </a:extLst>
          </p:cNvPr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b="1" spc="-1" dirty="0">
                <a:solidFill>
                  <a:srgbClr val="FFFFFF"/>
                </a:solidFill>
                <a:latin typeface="Calibri"/>
                <a:ea typeface="MS PGothic"/>
                <a:cs typeface="Calibri"/>
              </a:rPr>
              <a:t>Plot using the raw data</a:t>
            </a:r>
            <a:endParaRPr lang="en-GB" b="1" spc="-1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4F32B7-FF2B-417A-B8C0-CDD0BFBF0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640" y="1224070"/>
            <a:ext cx="6611332" cy="495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5226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b="1" spc="-1">
                <a:solidFill>
                  <a:srgbClr val="FFFFFF"/>
                </a:solidFill>
                <a:latin typeface="Calibri"/>
                <a:ea typeface="MS PGothic"/>
                <a:cs typeface="Calibri"/>
              </a:rPr>
              <a:t>What is next</a:t>
            </a:r>
            <a:endParaRPr lang="nl-NL"/>
          </a:p>
        </p:txBody>
      </p:sp>
      <p:sp>
        <p:nvSpPr>
          <p:cNvPr id="122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01F8AA09-D7E6-433E-BCF3-5741ACB97F3B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1/11/2020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586B45FF-24A9-4136-93B7-E36B358CB929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9</a:t>
            </a:fld>
            <a:endParaRPr lang="en-US" sz="1200" b="0" strike="noStrike" spc="-1">
              <a:latin typeface="Times New Roman"/>
            </a:endParaRPr>
          </a:p>
        </p:txBody>
      </p:sp>
      <p:pic>
        <p:nvPicPr>
          <p:cNvPr id="10" name="Picture 2" descr="Gerelateerde afbeelding">
            <a:extLst>
              <a:ext uri="{FF2B5EF4-FFF2-40B4-BE49-F238E27FC236}">
                <a16:creationId xmlns:a16="http://schemas.microsoft.com/office/drawing/2014/main" id="{28FDBEE7-6168-48AD-9EB8-A4D1FE9FF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182" y="1865475"/>
            <a:ext cx="2400818" cy="240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124EB4-143F-4C84-9F29-F318672F5D59}"/>
              </a:ext>
            </a:extLst>
          </p:cNvPr>
          <p:cNvSpPr txBox="1"/>
          <p:nvPr/>
        </p:nvSpPr>
        <p:spPr>
          <a:xfrm>
            <a:off x="566640" y="2327301"/>
            <a:ext cx="70992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6"/>
                </a:solidFill>
              </a:rPr>
              <a:t>Finish the tasks for this sprint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6"/>
                </a:solidFill>
              </a:rPr>
              <a:t>Start with data cleaning and getting rid of the anomalies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6"/>
                </a:solidFill>
              </a:rPr>
              <a:t>Normalizing the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6"/>
                </a:solidFill>
              </a:rPr>
              <a:t>Resample the data to the same size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NL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48995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62-457 Presentatie-LUMC">
  <a:themeElements>
    <a:clrScheme name="Aangepast 25">
      <a:dk1>
        <a:srgbClr val="003C66"/>
      </a:dk1>
      <a:lt1>
        <a:srgbClr val="FFFFFF"/>
      </a:lt1>
      <a:dk2>
        <a:srgbClr val="FFFFFF"/>
      </a:dk2>
      <a:lt2>
        <a:srgbClr val="003C7D"/>
      </a:lt2>
      <a:accent1>
        <a:srgbClr val="007CC2"/>
      </a:accent1>
      <a:accent2>
        <a:srgbClr val="009FBD"/>
      </a:accent2>
      <a:accent3>
        <a:srgbClr val="6E90A6"/>
      </a:accent3>
      <a:accent4>
        <a:srgbClr val="E3004F"/>
      </a:accent4>
      <a:accent5>
        <a:srgbClr val="C0965C"/>
      </a:accent5>
      <a:accent6>
        <a:srgbClr val="000000"/>
      </a:accent6>
      <a:hlink>
        <a:srgbClr val="1161C6"/>
      </a:hlink>
      <a:folHlink>
        <a:srgbClr val="E300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101463"/>
        </a:dk1>
        <a:lt1>
          <a:srgbClr val="FFFFFF"/>
        </a:lt1>
        <a:dk2>
          <a:srgbClr val="B5E7FF"/>
        </a:dk2>
        <a:lt2>
          <a:srgbClr val="111166"/>
        </a:lt2>
        <a:accent1>
          <a:srgbClr val="119DF9"/>
        </a:accent1>
        <a:accent2>
          <a:srgbClr val="117FE4"/>
        </a:accent2>
        <a:accent3>
          <a:srgbClr val="D7F1FF"/>
        </a:accent3>
        <a:accent4>
          <a:srgbClr val="DADADA"/>
        </a:accent4>
        <a:accent5>
          <a:srgbClr val="AACCFB"/>
        </a:accent5>
        <a:accent6>
          <a:srgbClr val="0E72CF"/>
        </a:accent6>
        <a:hlink>
          <a:srgbClr val="1161C6"/>
        </a:hlink>
        <a:folHlink>
          <a:srgbClr val="114DB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222</TotalTime>
  <Words>159</Words>
  <Application>Microsoft Office PowerPoint</Application>
  <PresentationFormat>Diavoorstelling (4:3)</PresentationFormat>
  <Paragraphs>73</Paragraphs>
  <Slides>10</Slides>
  <Notes>2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1" baseType="lpstr">
      <vt:lpstr>62-457 Presentatie-LUMC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LUMC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YourName</dc:creator>
  <cp:lastModifiedBy>hassan dahir</cp:lastModifiedBy>
  <cp:revision>8</cp:revision>
  <cp:lastPrinted>2015-12-01T12:35:53Z</cp:lastPrinted>
  <dcterms:created xsi:type="dcterms:W3CDTF">2013-07-15T20:26:40Z</dcterms:created>
  <dcterms:modified xsi:type="dcterms:W3CDTF">2020-01-11T13:14:35Z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0x01010068ADBA691C161B4DABCF19CF55B01487</vt:lpwstr>
  </property>
</Properties>
</file>

<file path=docProps/thumbnail.jpeg>
</file>